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26"/>
  </p:notesMasterIdLst>
  <p:sldIdLst>
    <p:sldId id="262" r:id="rId5"/>
    <p:sldId id="278" r:id="rId6"/>
    <p:sldId id="271" r:id="rId7"/>
    <p:sldId id="309" r:id="rId8"/>
    <p:sldId id="304" r:id="rId9"/>
    <p:sldId id="290" r:id="rId10"/>
    <p:sldId id="308" r:id="rId11"/>
    <p:sldId id="292" r:id="rId12"/>
    <p:sldId id="282" r:id="rId13"/>
    <p:sldId id="316" r:id="rId14"/>
    <p:sldId id="315" r:id="rId15"/>
    <p:sldId id="310" r:id="rId16"/>
    <p:sldId id="312" r:id="rId17"/>
    <p:sldId id="280" r:id="rId18"/>
    <p:sldId id="314" r:id="rId19"/>
    <p:sldId id="257" r:id="rId20"/>
    <p:sldId id="261" r:id="rId21"/>
    <p:sldId id="264" r:id="rId22"/>
    <p:sldId id="318" r:id="rId23"/>
    <p:sldId id="265" r:id="rId24"/>
    <p:sldId id="317" r:id="rId25"/>
  </p:sldIdLst>
  <p:sldSz cx="12192000" cy="6858000"/>
  <p:notesSz cx="6797675" cy="9928225"/>
  <p:embeddedFontLst>
    <p:embeddedFont>
      <p:font typeface="Inclusive Sans" panose="020B0604020202020204" charset="0"/>
      <p:regular r:id="rId27"/>
      <p:bold r:id="rId28"/>
      <p:italic r:id="rId29"/>
      <p:boldItalic r:id="rId30"/>
    </p:embeddedFont>
    <p:embeddedFont>
      <p:font typeface="Roboto" panose="02000000000000000000" pitchFamily="2" charset="0"/>
      <p:regular r:id="rId31"/>
      <p:bold r:id="rId32"/>
      <p:italic r:id="rId33"/>
      <p:boldItalic r:id="rId34"/>
    </p:embeddedFont>
    <p:embeddedFont>
      <p:font typeface="Tw Cen MT" panose="020B0602020104020603"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3E72"/>
    <a:srgbClr val="B9BBFF"/>
    <a:srgbClr val="FFE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660"/>
  </p:normalViewPr>
  <p:slideViewPr>
    <p:cSldViewPr snapToGrid="0">
      <p:cViewPr varScale="1">
        <p:scale>
          <a:sx n="87" d="100"/>
          <a:sy n="87" d="100"/>
        </p:scale>
        <p:origin x="147" y="6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font" Target="fonts/font8.fntdata"/><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3.fntdata"/><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7.fntdata"/><Relationship Id="rId38"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8A340E26-EB12-421C-B5ED-6B17D85706DD}" type="datetimeFigureOut">
              <a:rPr lang="en-GB" smtClean="0"/>
              <a:t>30/09/2026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5C14625F-274A-453B-B350-3B8D10A5E126}" type="slidenum">
              <a:rPr lang="en-GB" smtClean="0"/>
              <a:t>‹#›</a:t>
            </a:fld>
            <a:endParaRPr lang="en-GB"/>
          </a:p>
        </p:txBody>
      </p:sp>
    </p:spTree>
    <p:extLst>
      <p:ext uri="{BB962C8B-B14F-4D97-AF65-F5344CB8AC3E}">
        <p14:creationId xmlns:p14="http://schemas.microsoft.com/office/powerpoint/2010/main" val="229376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C14625F-274A-453B-B350-3B8D10A5E126}" type="slidenum">
              <a:rPr lang="en-GB" smtClean="0"/>
              <a:t>11</a:t>
            </a:fld>
            <a:endParaRPr lang="en-GB"/>
          </a:p>
        </p:txBody>
      </p:sp>
    </p:spTree>
    <p:extLst>
      <p:ext uri="{BB962C8B-B14F-4D97-AF65-F5344CB8AC3E}">
        <p14:creationId xmlns:p14="http://schemas.microsoft.com/office/powerpoint/2010/main" val="36632299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1">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D3E14-665F-EF25-CCD4-8CC8775EDAC7}"/>
              </a:ext>
            </a:extLst>
          </p:cNvPr>
          <p:cNvSpPr>
            <a:spLocks noGrp="1"/>
          </p:cNvSpPr>
          <p:nvPr>
            <p:ph type="ctrTitle"/>
          </p:nvPr>
        </p:nvSpPr>
        <p:spPr>
          <a:xfrm>
            <a:off x="507600" y="2533630"/>
            <a:ext cx="6070409" cy="1238693"/>
          </a:xfrm>
        </p:spPr>
        <p:txBody>
          <a:bodyPr anchor="t" anchorCtr="0">
            <a:noAutofit/>
          </a:bodyPr>
          <a:lstStyle>
            <a:lvl1pPr algn="l">
              <a:defRPr sz="4500" b="1" i="0">
                <a:latin typeface="Inclusive Sans" pitchFamily="2" charset="0"/>
                <a:cs typeface="Inclusive Sans" pitchFamily="2"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49470A26-3361-A503-0ED7-CD9E970F371E}"/>
              </a:ext>
            </a:extLst>
          </p:cNvPr>
          <p:cNvSpPr>
            <a:spLocks noGrp="1"/>
          </p:cNvSpPr>
          <p:nvPr>
            <p:ph type="subTitle" idx="1"/>
          </p:nvPr>
        </p:nvSpPr>
        <p:spPr>
          <a:xfrm>
            <a:off x="507600" y="4019106"/>
            <a:ext cx="6070409" cy="1238693"/>
          </a:xfrm>
        </p:spPr>
        <p:txBody>
          <a:bodyPr>
            <a:noAutofit/>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4" name="Date Placeholder 3">
            <a:extLst>
              <a:ext uri="{FF2B5EF4-FFF2-40B4-BE49-F238E27FC236}">
                <a16:creationId xmlns:a16="http://schemas.microsoft.com/office/drawing/2014/main" id="{67836585-B205-5492-EEC1-810D3BD6F004}"/>
              </a:ext>
            </a:extLst>
          </p:cNvPr>
          <p:cNvSpPr>
            <a:spLocks noGrp="1"/>
          </p:cNvSpPr>
          <p:nvPr>
            <p:ph type="dt" sz="half" idx="10"/>
          </p:nvPr>
        </p:nvSpPr>
        <p:spPr>
          <a:xfrm>
            <a:off x="507600" y="6119048"/>
            <a:ext cx="6545330" cy="276999"/>
          </a:xfrm>
          <a:prstGeom prst="rect">
            <a:avLst/>
          </a:prstGeom>
        </p:spPr>
        <p:txBody>
          <a:bodyPr lIns="0" tIns="0" rIns="0" bIns="0"/>
          <a:lstStyle>
            <a:lvl1pPr>
              <a:defRPr sz="1800">
                <a:solidFill>
                  <a:schemeClr val="tx1"/>
                </a:solidFill>
                <a:latin typeface="Inclusive Sans" pitchFamily="2" charset="0"/>
                <a:cs typeface="Inclusive Sans" pitchFamily="2" charset="0"/>
              </a:defRPr>
            </a:lvl1pPr>
          </a:lstStyle>
          <a:p>
            <a:endParaRPr lang="en-US" dirty="0"/>
          </a:p>
        </p:txBody>
      </p:sp>
      <p:sp>
        <p:nvSpPr>
          <p:cNvPr id="8" name="Text Placeholder 7">
            <a:extLst>
              <a:ext uri="{FF2B5EF4-FFF2-40B4-BE49-F238E27FC236}">
                <a16:creationId xmlns:a16="http://schemas.microsoft.com/office/drawing/2014/main" id="{B25BED44-2D6B-BA3C-5E68-CF633168C058}"/>
              </a:ext>
            </a:extLst>
          </p:cNvPr>
          <p:cNvSpPr>
            <a:spLocks noGrp="1"/>
          </p:cNvSpPr>
          <p:nvPr>
            <p:ph type="body" sz="quarter" idx="11" hasCustomPrompt="1"/>
          </p:nvPr>
        </p:nvSpPr>
        <p:spPr>
          <a:xfrm>
            <a:off x="507600" y="5847424"/>
            <a:ext cx="3454800" cy="249299"/>
          </a:xfrm>
        </p:spPr>
        <p:txBody>
          <a:bodyPr wrap="square" lIns="0" tIns="0" rIns="0" bIns="0" anchor="b" anchorCtr="0">
            <a:spAutoFit/>
          </a:bodyPr>
          <a:lstStyle>
            <a:lvl1pPr>
              <a:buNone/>
              <a:defRPr sz="1800">
                <a:solidFill>
                  <a:schemeClr val="tx1"/>
                </a:solidFill>
              </a:defRPr>
            </a:lvl1pPr>
          </a:lstStyle>
          <a:p>
            <a:pPr lvl="0"/>
            <a:r>
              <a:rPr lang="en-GB" dirty="0"/>
              <a:t>Presenter name</a:t>
            </a:r>
          </a:p>
        </p:txBody>
      </p:sp>
      <p:sp>
        <p:nvSpPr>
          <p:cNvPr id="10" name="Text Placeholder 9">
            <a:extLst>
              <a:ext uri="{FF2B5EF4-FFF2-40B4-BE49-F238E27FC236}">
                <a16:creationId xmlns:a16="http://schemas.microsoft.com/office/drawing/2014/main" id="{BD3541EE-7335-AEE5-B608-9A89C5AA0F3F}"/>
              </a:ext>
            </a:extLst>
          </p:cNvPr>
          <p:cNvSpPr>
            <a:spLocks noGrp="1"/>
          </p:cNvSpPr>
          <p:nvPr>
            <p:ph type="body" sz="quarter" idx="12"/>
          </p:nvPr>
        </p:nvSpPr>
        <p:spPr>
          <a:xfrm>
            <a:off x="507597" y="1979628"/>
            <a:ext cx="3960000" cy="422405"/>
          </a:xfrm>
          <a:ln w="12700">
            <a:solidFill>
              <a:schemeClr val="tx1"/>
            </a:solidFill>
          </a:ln>
        </p:spPr>
        <p:txBody>
          <a:bodyPr wrap="square" lIns="111600" tIns="72000" rIns="111600" bIns="72000" anchor="ctr" anchorCtr="0">
            <a:noAutofit/>
          </a:bodyPr>
          <a:lstStyle>
            <a:lvl1pPr marL="0" indent="0">
              <a:lnSpc>
                <a:spcPct val="100000"/>
              </a:lnSpc>
              <a:buNone/>
              <a:defRPr sz="1800" b="1">
                <a:solidFill>
                  <a:schemeClr val="tx1"/>
                </a:solidFill>
              </a:defRPr>
            </a:lvl1pPr>
          </a:lstStyle>
          <a:p>
            <a:pPr lvl="0"/>
            <a:r>
              <a:rPr lang="en-GB" dirty="0"/>
              <a:t>Click to edit Master text styles</a:t>
            </a:r>
            <a:endParaRPr lang="en-US" dirty="0"/>
          </a:p>
        </p:txBody>
      </p:sp>
      <p:pic>
        <p:nvPicPr>
          <p:cNvPr id="6" name="Picture 5" descr="A blue and red numbers on a black background&#10;&#10;AI-generated content may be incorrect.">
            <a:extLst>
              <a:ext uri="{FF2B5EF4-FFF2-40B4-BE49-F238E27FC236}">
                <a16:creationId xmlns:a16="http://schemas.microsoft.com/office/drawing/2014/main" id="{09662F93-AC1F-96AE-F839-83FBE531734D}"/>
              </a:ext>
            </a:extLst>
          </p:cNvPr>
          <p:cNvPicPr>
            <a:picLocks noChangeAspect="1"/>
          </p:cNvPicPr>
          <p:nvPr userDrawn="1"/>
        </p:nvPicPr>
        <p:blipFill>
          <a:blip r:embed="rId2"/>
          <a:stretch>
            <a:fillRect/>
          </a:stretch>
        </p:blipFill>
        <p:spPr>
          <a:xfrm>
            <a:off x="5829208" y="5485532"/>
            <a:ext cx="943067" cy="866976"/>
          </a:xfrm>
          <a:prstGeom prst="rect">
            <a:avLst/>
          </a:prstGeom>
        </p:spPr>
      </p:pic>
      <p:pic>
        <p:nvPicPr>
          <p:cNvPr id="9" name="Picture 8" descr="A blue text on a black background&#10;&#10;AI-generated content may be incorrect.">
            <a:extLst>
              <a:ext uri="{FF2B5EF4-FFF2-40B4-BE49-F238E27FC236}">
                <a16:creationId xmlns:a16="http://schemas.microsoft.com/office/drawing/2014/main" id="{29F5E3E4-814D-96D3-450D-933183CB7D5A}"/>
              </a:ext>
            </a:extLst>
          </p:cNvPr>
          <p:cNvPicPr>
            <a:picLocks noChangeAspect="1"/>
          </p:cNvPicPr>
          <p:nvPr userDrawn="1"/>
        </p:nvPicPr>
        <p:blipFill>
          <a:blip r:embed="rId3"/>
          <a:stretch>
            <a:fillRect/>
          </a:stretch>
        </p:blipFill>
        <p:spPr>
          <a:xfrm>
            <a:off x="507599" y="505490"/>
            <a:ext cx="5335200" cy="481950"/>
          </a:xfrm>
          <a:prstGeom prst="rect">
            <a:avLst/>
          </a:prstGeom>
        </p:spPr>
      </p:pic>
      <p:pic>
        <p:nvPicPr>
          <p:cNvPr id="12" name="Picture 11" descr="A red and black background&#10;&#10;AI-generated content may be incorrect.">
            <a:extLst>
              <a:ext uri="{FF2B5EF4-FFF2-40B4-BE49-F238E27FC236}">
                <a16:creationId xmlns:a16="http://schemas.microsoft.com/office/drawing/2014/main" id="{5D2D50AC-A07C-841C-81D4-A5B16F5BED0E}"/>
              </a:ext>
            </a:extLst>
          </p:cNvPr>
          <p:cNvPicPr>
            <a:picLocks noChangeAspect="1"/>
          </p:cNvPicPr>
          <p:nvPr userDrawn="1"/>
        </p:nvPicPr>
        <p:blipFill>
          <a:blip r:embed="rId4"/>
          <a:stretch>
            <a:fillRect/>
          </a:stretch>
        </p:blipFill>
        <p:spPr>
          <a:xfrm>
            <a:off x="7217083" y="0"/>
            <a:ext cx="4876800" cy="6858000"/>
          </a:xfrm>
          <a:prstGeom prst="rect">
            <a:avLst/>
          </a:prstGeom>
        </p:spPr>
      </p:pic>
    </p:spTree>
    <p:extLst>
      <p:ext uri="{BB962C8B-B14F-4D97-AF65-F5344CB8AC3E}">
        <p14:creationId xmlns:p14="http://schemas.microsoft.com/office/powerpoint/2010/main" val="3747196229"/>
      </p:ext>
    </p:extLst>
  </p:cSld>
  <p:clrMapOvr>
    <a:masterClrMapping/>
  </p:clrMapOvr>
  <p:extLst>
    <p:ext uri="{DCECCB84-F9BA-43D5-87BE-67443E8EF086}">
      <p15:sldGuideLst xmlns:p15="http://schemas.microsoft.com/office/powerpoint/2012/main">
        <p15:guide id="1" orient="horz" pos="3997">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slide 1 - scheme or service logo">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D3E14-665F-EF25-CCD4-8CC8775EDAC7}"/>
              </a:ext>
            </a:extLst>
          </p:cNvPr>
          <p:cNvSpPr>
            <a:spLocks noGrp="1"/>
          </p:cNvSpPr>
          <p:nvPr>
            <p:ph type="ctrTitle"/>
          </p:nvPr>
        </p:nvSpPr>
        <p:spPr>
          <a:xfrm>
            <a:off x="507600" y="2533630"/>
            <a:ext cx="6070409" cy="1238693"/>
          </a:xfrm>
        </p:spPr>
        <p:txBody>
          <a:bodyPr anchor="t" anchorCtr="0">
            <a:noAutofit/>
          </a:bodyPr>
          <a:lstStyle>
            <a:lvl1pPr algn="l">
              <a:defRPr sz="4500" b="1" i="0">
                <a:latin typeface="Inclusive Sans" pitchFamily="2" charset="0"/>
                <a:cs typeface="Inclusive Sans" pitchFamily="2"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49470A26-3361-A503-0ED7-CD9E970F371E}"/>
              </a:ext>
            </a:extLst>
          </p:cNvPr>
          <p:cNvSpPr>
            <a:spLocks noGrp="1"/>
          </p:cNvSpPr>
          <p:nvPr>
            <p:ph type="subTitle" idx="1"/>
          </p:nvPr>
        </p:nvSpPr>
        <p:spPr>
          <a:xfrm>
            <a:off x="507600" y="4019106"/>
            <a:ext cx="6070409" cy="1238693"/>
          </a:xfrm>
        </p:spPr>
        <p:txBody>
          <a:bodyPr>
            <a:noAutofit/>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4" name="Date Placeholder 3">
            <a:extLst>
              <a:ext uri="{FF2B5EF4-FFF2-40B4-BE49-F238E27FC236}">
                <a16:creationId xmlns:a16="http://schemas.microsoft.com/office/drawing/2014/main" id="{67836585-B205-5492-EEC1-810D3BD6F004}"/>
              </a:ext>
            </a:extLst>
          </p:cNvPr>
          <p:cNvSpPr>
            <a:spLocks noGrp="1"/>
          </p:cNvSpPr>
          <p:nvPr>
            <p:ph type="dt" sz="half" idx="10"/>
          </p:nvPr>
        </p:nvSpPr>
        <p:spPr>
          <a:xfrm>
            <a:off x="507600" y="6119048"/>
            <a:ext cx="6545330" cy="276999"/>
          </a:xfrm>
          <a:prstGeom prst="rect">
            <a:avLst/>
          </a:prstGeom>
        </p:spPr>
        <p:txBody>
          <a:bodyPr lIns="0" tIns="0" rIns="0" bIns="0"/>
          <a:lstStyle>
            <a:lvl1pPr>
              <a:defRPr sz="1800">
                <a:solidFill>
                  <a:schemeClr val="tx1"/>
                </a:solidFill>
                <a:latin typeface="Inclusive Sans" pitchFamily="2" charset="0"/>
                <a:cs typeface="Inclusive Sans" pitchFamily="2" charset="0"/>
              </a:defRPr>
            </a:lvl1pPr>
          </a:lstStyle>
          <a:p>
            <a:endParaRPr lang="en-US" dirty="0"/>
          </a:p>
        </p:txBody>
      </p:sp>
      <p:sp>
        <p:nvSpPr>
          <p:cNvPr id="8" name="Text Placeholder 7">
            <a:extLst>
              <a:ext uri="{FF2B5EF4-FFF2-40B4-BE49-F238E27FC236}">
                <a16:creationId xmlns:a16="http://schemas.microsoft.com/office/drawing/2014/main" id="{B25BED44-2D6B-BA3C-5E68-CF633168C058}"/>
              </a:ext>
            </a:extLst>
          </p:cNvPr>
          <p:cNvSpPr>
            <a:spLocks noGrp="1"/>
          </p:cNvSpPr>
          <p:nvPr>
            <p:ph type="body" sz="quarter" idx="11" hasCustomPrompt="1"/>
          </p:nvPr>
        </p:nvSpPr>
        <p:spPr>
          <a:xfrm>
            <a:off x="507600" y="5847424"/>
            <a:ext cx="3454800" cy="249299"/>
          </a:xfrm>
        </p:spPr>
        <p:txBody>
          <a:bodyPr wrap="square" lIns="0" tIns="0" rIns="0" bIns="0" anchor="b" anchorCtr="0">
            <a:spAutoFit/>
          </a:bodyPr>
          <a:lstStyle>
            <a:lvl1pPr>
              <a:buNone/>
              <a:defRPr sz="1800">
                <a:solidFill>
                  <a:schemeClr val="tx1"/>
                </a:solidFill>
              </a:defRPr>
            </a:lvl1pPr>
          </a:lstStyle>
          <a:p>
            <a:pPr lvl="0"/>
            <a:r>
              <a:rPr lang="en-GB" dirty="0"/>
              <a:t>Presenter name</a:t>
            </a:r>
          </a:p>
        </p:txBody>
      </p:sp>
      <p:sp>
        <p:nvSpPr>
          <p:cNvPr id="10" name="Text Placeholder 9">
            <a:extLst>
              <a:ext uri="{FF2B5EF4-FFF2-40B4-BE49-F238E27FC236}">
                <a16:creationId xmlns:a16="http://schemas.microsoft.com/office/drawing/2014/main" id="{BD3541EE-7335-AEE5-B608-9A89C5AA0F3F}"/>
              </a:ext>
            </a:extLst>
          </p:cNvPr>
          <p:cNvSpPr>
            <a:spLocks noGrp="1"/>
          </p:cNvSpPr>
          <p:nvPr>
            <p:ph type="body" sz="quarter" idx="12"/>
          </p:nvPr>
        </p:nvSpPr>
        <p:spPr>
          <a:xfrm>
            <a:off x="507597" y="1979628"/>
            <a:ext cx="3960000" cy="422405"/>
          </a:xfrm>
          <a:ln w="12700">
            <a:solidFill>
              <a:schemeClr val="tx1"/>
            </a:solidFill>
          </a:ln>
        </p:spPr>
        <p:txBody>
          <a:bodyPr wrap="square" lIns="111600" tIns="72000" rIns="111600" bIns="72000" anchor="ctr" anchorCtr="0">
            <a:noAutofit/>
          </a:bodyPr>
          <a:lstStyle>
            <a:lvl1pPr marL="0" indent="0">
              <a:lnSpc>
                <a:spcPct val="100000"/>
              </a:lnSpc>
              <a:buNone/>
              <a:defRPr sz="1800" b="1">
                <a:solidFill>
                  <a:schemeClr val="tx1"/>
                </a:solidFill>
              </a:defRPr>
            </a:lvl1pPr>
          </a:lstStyle>
          <a:p>
            <a:pPr lvl="0"/>
            <a:r>
              <a:rPr lang="en-GB" dirty="0"/>
              <a:t>Click to edit Master text styles</a:t>
            </a:r>
            <a:endParaRPr lang="en-US" dirty="0"/>
          </a:p>
        </p:txBody>
      </p:sp>
      <p:pic>
        <p:nvPicPr>
          <p:cNvPr id="6" name="Picture 5" descr="A blue and red numbers on a black background&#10;&#10;AI-generated content may be incorrect.">
            <a:extLst>
              <a:ext uri="{FF2B5EF4-FFF2-40B4-BE49-F238E27FC236}">
                <a16:creationId xmlns:a16="http://schemas.microsoft.com/office/drawing/2014/main" id="{09662F93-AC1F-96AE-F839-83FBE531734D}"/>
              </a:ext>
            </a:extLst>
          </p:cNvPr>
          <p:cNvPicPr>
            <a:picLocks noChangeAspect="1"/>
          </p:cNvPicPr>
          <p:nvPr userDrawn="1"/>
        </p:nvPicPr>
        <p:blipFill>
          <a:blip r:embed="rId2"/>
          <a:stretch>
            <a:fillRect/>
          </a:stretch>
        </p:blipFill>
        <p:spPr>
          <a:xfrm>
            <a:off x="5829208" y="5485532"/>
            <a:ext cx="943067" cy="866976"/>
          </a:xfrm>
          <a:prstGeom prst="rect">
            <a:avLst/>
          </a:prstGeom>
        </p:spPr>
      </p:pic>
      <p:pic>
        <p:nvPicPr>
          <p:cNvPr id="12" name="Picture 11" descr="A red and black background&#10;&#10;AI-generated content may be incorrect.">
            <a:extLst>
              <a:ext uri="{FF2B5EF4-FFF2-40B4-BE49-F238E27FC236}">
                <a16:creationId xmlns:a16="http://schemas.microsoft.com/office/drawing/2014/main" id="{5D2D50AC-A07C-841C-81D4-A5B16F5BED0E}"/>
              </a:ext>
            </a:extLst>
          </p:cNvPr>
          <p:cNvPicPr>
            <a:picLocks noChangeAspect="1"/>
          </p:cNvPicPr>
          <p:nvPr userDrawn="1"/>
        </p:nvPicPr>
        <p:blipFill>
          <a:blip r:embed="rId3"/>
          <a:stretch>
            <a:fillRect/>
          </a:stretch>
        </p:blipFill>
        <p:spPr>
          <a:xfrm>
            <a:off x="7217083" y="0"/>
            <a:ext cx="4876800" cy="6858000"/>
          </a:xfrm>
          <a:prstGeom prst="rect">
            <a:avLst/>
          </a:prstGeom>
        </p:spPr>
      </p:pic>
    </p:spTree>
    <p:extLst>
      <p:ext uri="{BB962C8B-B14F-4D97-AF65-F5344CB8AC3E}">
        <p14:creationId xmlns:p14="http://schemas.microsoft.com/office/powerpoint/2010/main" val="1501384667"/>
      </p:ext>
    </p:extLst>
  </p:cSld>
  <p:clrMapOvr>
    <a:masterClrMapping/>
  </p:clrMapOvr>
  <p:extLst>
    <p:ext uri="{DCECCB84-F9BA-43D5-87BE-67443E8EF086}">
      <p15:sldGuideLst xmlns:p15="http://schemas.microsoft.com/office/powerpoint/2012/main">
        <p15:guide id="1" orient="horz" pos="3997">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slide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D3E14-665F-EF25-CCD4-8CC8775EDAC7}"/>
              </a:ext>
            </a:extLst>
          </p:cNvPr>
          <p:cNvSpPr>
            <a:spLocks noGrp="1"/>
          </p:cNvSpPr>
          <p:nvPr>
            <p:ph type="ctrTitle"/>
          </p:nvPr>
        </p:nvSpPr>
        <p:spPr>
          <a:xfrm>
            <a:off x="507600" y="2533630"/>
            <a:ext cx="6070409" cy="1238693"/>
          </a:xfrm>
        </p:spPr>
        <p:txBody>
          <a:bodyPr anchor="t" anchorCtr="0">
            <a:noAutofit/>
          </a:bodyPr>
          <a:lstStyle>
            <a:lvl1pPr algn="l">
              <a:defRPr sz="4500" b="1" i="0">
                <a:solidFill>
                  <a:schemeClr val="bg1"/>
                </a:solidFill>
                <a:latin typeface="Inclusive Sans" pitchFamily="2" charset="0"/>
                <a:cs typeface="Inclusive Sans" pitchFamily="2"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49470A26-3361-A503-0ED7-CD9E970F371E}"/>
              </a:ext>
            </a:extLst>
          </p:cNvPr>
          <p:cNvSpPr>
            <a:spLocks noGrp="1"/>
          </p:cNvSpPr>
          <p:nvPr>
            <p:ph type="subTitle" idx="1"/>
          </p:nvPr>
        </p:nvSpPr>
        <p:spPr>
          <a:xfrm>
            <a:off x="507600" y="4019106"/>
            <a:ext cx="6070409" cy="1238693"/>
          </a:xfrm>
        </p:spPr>
        <p:txBody>
          <a:bodyPr>
            <a:noAutofit/>
          </a:bodyPr>
          <a:lstStyle>
            <a:lvl1pPr marL="0" indent="0" algn="l">
              <a:lnSpc>
                <a:spcPct val="100000"/>
              </a:lnSpc>
              <a:buNone/>
              <a:defRPr sz="2400">
                <a:solidFill>
                  <a:schemeClr val="bg1"/>
                </a:solidFill>
                <a:latin typeface="Inclusive Sans" pitchFamily="2" charset="0"/>
                <a:cs typeface="Inclusive Sans"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4" name="Date Placeholder 3">
            <a:extLst>
              <a:ext uri="{FF2B5EF4-FFF2-40B4-BE49-F238E27FC236}">
                <a16:creationId xmlns:a16="http://schemas.microsoft.com/office/drawing/2014/main" id="{67836585-B205-5492-EEC1-810D3BD6F004}"/>
              </a:ext>
            </a:extLst>
          </p:cNvPr>
          <p:cNvSpPr>
            <a:spLocks noGrp="1"/>
          </p:cNvSpPr>
          <p:nvPr>
            <p:ph type="dt" sz="half" idx="10"/>
          </p:nvPr>
        </p:nvSpPr>
        <p:spPr>
          <a:xfrm>
            <a:off x="507600" y="6119048"/>
            <a:ext cx="6545330" cy="276999"/>
          </a:xfrm>
          <a:prstGeom prst="rect">
            <a:avLst/>
          </a:prstGeom>
        </p:spPr>
        <p:txBody>
          <a:bodyPr lIns="0" tIns="0" rIns="0" bIns="0"/>
          <a:lstStyle>
            <a:lvl1pPr>
              <a:defRPr sz="1800">
                <a:solidFill>
                  <a:schemeClr val="bg1"/>
                </a:solidFill>
                <a:latin typeface="Inclusive Sans" pitchFamily="2" charset="0"/>
                <a:cs typeface="Inclusive Sans" pitchFamily="2" charset="0"/>
              </a:defRPr>
            </a:lvl1pPr>
          </a:lstStyle>
          <a:p>
            <a:endParaRPr lang="en-US" dirty="0"/>
          </a:p>
        </p:txBody>
      </p:sp>
      <p:sp>
        <p:nvSpPr>
          <p:cNvPr id="8" name="Text Placeholder 7">
            <a:extLst>
              <a:ext uri="{FF2B5EF4-FFF2-40B4-BE49-F238E27FC236}">
                <a16:creationId xmlns:a16="http://schemas.microsoft.com/office/drawing/2014/main" id="{B25BED44-2D6B-BA3C-5E68-CF633168C058}"/>
              </a:ext>
            </a:extLst>
          </p:cNvPr>
          <p:cNvSpPr>
            <a:spLocks noGrp="1"/>
          </p:cNvSpPr>
          <p:nvPr>
            <p:ph type="body" sz="quarter" idx="11" hasCustomPrompt="1"/>
          </p:nvPr>
        </p:nvSpPr>
        <p:spPr>
          <a:xfrm>
            <a:off x="507600" y="5847424"/>
            <a:ext cx="3454800" cy="249299"/>
          </a:xfrm>
        </p:spPr>
        <p:txBody>
          <a:bodyPr wrap="square" lIns="0" tIns="0" rIns="0" bIns="0" anchor="b" anchorCtr="0">
            <a:spAutoFit/>
          </a:bodyPr>
          <a:lstStyle>
            <a:lvl1pPr>
              <a:buNone/>
              <a:defRPr sz="1800">
                <a:solidFill>
                  <a:schemeClr val="bg1"/>
                </a:solidFill>
                <a:latin typeface="Inclusive Sans" pitchFamily="2" charset="0"/>
                <a:cs typeface="Inclusive Sans" pitchFamily="2" charset="0"/>
              </a:defRPr>
            </a:lvl1pPr>
          </a:lstStyle>
          <a:p>
            <a:pPr lvl="0"/>
            <a:r>
              <a:rPr lang="en-GB" dirty="0"/>
              <a:t>Presenter name</a:t>
            </a:r>
          </a:p>
        </p:txBody>
      </p:sp>
      <p:sp>
        <p:nvSpPr>
          <p:cNvPr id="10" name="Text Placeholder 9">
            <a:extLst>
              <a:ext uri="{FF2B5EF4-FFF2-40B4-BE49-F238E27FC236}">
                <a16:creationId xmlns:a16="http://schemas.microsoft.com/office/drawing/2014/main" id="{BD3541EE-7335-AEE5-B608-9A89C5AA0F3F}"/>
              </a:ext>
            </a:extLst>
          </p:cNvPr>
          <p:cNvSpPr>
            <a:spLocks noGrp="1"/>
          </p:cNvSpPr>
          <p:nvPr>
            <p:ph type="body" sz="quarter" idx="12"/>
          </p:nvPr>
        </p:nvSpPr>
        <p:spPr>
          <a:xfrm>
            <a:off x="507598" y="1979628"/>
            <a:ext cx="3960000" cy="422405"/>
          </a:xfrm>
          <a:ln w="12700">
            <a:solidFill>
              <a:schemeClr val="bg1"/>
            </a:solidFill>
          </a:ln>
        </p:spPr>
        <p:txBody>
          <a:bodyPr lIns="111600" tIns="72000" rIns="111600" bIns="72000" anchor="ctr" anchorCtr="0">
            <a:noAutofit/>
          </a:bodyPr>
          <a:lstStyle>
            <a:lvl1pPr marL="0" indent="0">
              <a:lnSpc>
                <a:spcPct val="100000"/>
              </a:lnSpc>
              <a:buNone/>
              <a:defRPr sz="1800" b="1">
                <a:solidFill>
                  <a:schemeClr val="bg1"/>
                </a:solidFill>
                <a:latin typeface="Inclusive Sans" pitchFamily="2" charset="0"/>
                <a:cs typeface="Inclusive Sans" pitchFamily="2" charset="0"/>
              </a:defRPr>
            </a:lvl1pPr>
          </a:lstStyle>
          <a:p>
            <a:pPr lvl="0"/>
            <a:r>
              <a:rPr lang="en-GB" dirty="0"/>
              <a:t>Click to edit Master text styles</a:t>
            </a:r>
            <a:endParaRPr lang="en-US" dirty="0"/>
          </a:p>
        </p:txBody>
      </p:sp>
      <p:pic>
        <p:nvPicPr>
          <p:cNvPr id="5" name="Picture 4">
            <a:extLst>
              <a:ext uri="{FF2B5EF4-FFF2-40B4-BE49-F238E27FC236}">
                <a16:creationId xmlns:a16="http://schemas.microsoft.com/office/drawing/2014/main" id="{68F7B331-B6BA-5263-C62D-9AAC27F1A0CA}"/>
              </a:ext>
            </a:extLst>
          </p:cNvPr>
          <p:cNvPicPr>
            <a:picLocks noChangeAspect="1"/>
          </p:cNvPicPr>
          <p:nvPr userDrawn="1"/>
        </p:nvPicPr>
        <p:blipFill>
          <a:blip r:embed="rId2"/>
          <a:srcRect/>
          <a:stretch/>
        </p:blipFill>
        <p:spPr>
          <a:xfrm>
            <a:off x="5829208" y="5485532"/>
            <a:ext cx="943066" cy="866976"/>
          </a:xfrm>
          <a:prstGeom prst="rect">
            <a:avLst/>
          </a:prstGeom>
        </p:spPr>
      </p:pic>
      <p:pic>
        <p:nvPicPr>
          <p:cNvPr id="6" name="Picture 5">
            <a:extLst>
              <a:ext uri="{FF2B5EF4-FFF2-40B4-BE49-F238E27FC236}">
                <a16:creationId xmlns:a16="http://schemas.microsoft.com/office/drawing/2014/main" id="{6029A525-3455-6444-B444-9E953B3D7FBA}"/>
              </a:ext>
            </a:extLst>
          </p:cNvPr>
          <p:cNvPicPr>
            <a:picLocks noChangeAspect="1"/>
          </p:cNvPicPr>
          <p:nvPr userDrawn="1"/>
        </p:nvPicPr>
        <p:blipFill>
          <a:blip r:embed="rId3"/>
          <a:srcRect/>
          <a:stretch/>
        </p:blipFill>
        <p:spPr>
          <a:xfrm>
            <a:off x="507606" y="505490"/>
            <a:ext cx="5335186" cy="481950"/>
          </a:xfrm>
          <a:prstGeom prst="rect">
            <a:avLst/>
          </a:prstGeom>
        </p:spPr>
      </p:pic>
      <p:pic>
        <p:nvPicPr>
          <p:cNvPr id="7" name="Picture 6" descr="A red and black background&#10;&#10;AI-generated content may be incorrect.">
            <a:extLst>
              <a:ext uri="{FF2B5EF4-FFF2-40B4-BE49-F238E27FC236}">
                <a16:creationId xmlns:a16="http://schemas.microsoft.com/office/drawing/2014/main" id="{EF5CD5C4-B047-289F-9E49-0128B1935B28}"/>
              </a:ext>
            </a:extLst>
          </p:cNvPr>
          <p:cNvPicPr>
            <a:picLocks noChangeAspect="1"/>
          </p:cNvPicPr>
          <p:nvPr userDrawn="1"/>
        </p:nvPicPr>
        <p:blipFill>
          <a:blip r:embed="rId4"/>
          <a:stretch>
            <a:fillRect/>
          </a:stretch>
        </p:blipFill>
        <p:spPr>
          <a:xfrm>
            <a:off x="7217083" y="0"/>
            <a:ext cx="4876800" cy="6858000"/>
          </a:xfrm>
          <a:prstGeom prst="rect">
            <a:avLst/>
          </a:prstGeom>
        </p:spPr>
      </p:pic>
    </p:spTree>
    <p:extLst>
      <p:ext uri="{BB962C8B-B14F-4D97-AF65-F5344CB8AC3E}">
        <p14:creationId xmlns:p14="http://schemas.microsoft.com/office/powerpoint/2010/main" val="1063622730"/>
      </p:ext>
    </p:extLst>
  </p:cSld>
  <p:clrMapOvr>
    <a:masterClrMapping/>
  </p:clrMapOvr>
  <p:extLst>
    <p:ext uri="{DCECCB84-F9BA-43D5-87BE-67443E8EF086}">
      <p15:sldGuideLst xmlns:p15="http://schemas.microsoft.com/office/powerpoint/2012/main">
        <p15:guide id="1" orient="horz" pos="3997">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slide 2 - scheme or service logo">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D3E14-665F-EF25-CCD4-8CC8775EDAC7}"/>
              </a:ext>
            </a:extLst>
          </p:cNvPr>
          <p:cNvSpPr>
            <a:spLocks noGrp="1"/>
          </p:cNvSpPr>
          <p:nvPr>
            <p:ph type="ctrTitle"/>
          </p:nvPr>
        </p:nvSpPr>
        <p:spPr>
          <a:xfrm>
            <a:off x="507600" y="2533630"/>
            <a:ext cx="6070409" cy="1238693"/>
          </a:xfrm>
        </p:spPr>
        <p:txBody>
          <a:bodyPr anchor="t" anchorCtr="0">
            <a:noAutofit/>
          </a:bodyPr>
          <a:lstStyle>
            <a:lvl1pPr algn="l">
              <a:defRPr sz="4500" b="1" i="0">
                <a:solidFill>
                  <a:schemeClr val="bg1"/>
                </a:solidFill>
                <a:latin typeface="Inclusive Sans" pitchFamily="2" charset="0"/>
                <a:cs typeface="Inclusive Sans" pitchFamily="2"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49470A26-3361-A503-0ED7-CD9E970F371E}"/>
              </a:ext>
            </a:extLst>
          </p:cNvPr>
          <p:cNvSpPr>
            <a:spLocks noGrp="1"/>
          </p:cNvSpPr>
          <p:nvPr>
            <p:ph type="subTitle" idx="1"/>
          </p:nvPr>
        </p:nvSpPr>
        <p:spPr>
          <a:xfrm>
            <a:off x="507600" y="4019106"/>
            <a:ext cx="6070409" cy="1238693"/>
          </a:xfrm>
        </p:spPr>
        <p:txBody>
          <a:bodyPr>
            <a:noAutofit/>
          </a:bodyPr>
          <a:lstStyle>
            <a:lvl1pPr marL="0" indent="0" algn="l">
              <a:lnSpc>
                <a:spcPct val="100000"/>
              </a:lnSpc>
              <a:buNone/>
              <a:defRPr sz="2400">
                <a:solidFill>
                  <a:schemeClr val="bg1"/>
                </a:solidFill>
                <a:latin typeface="Inclusive Sans" pitchFamily="2" charset="0"/>
                <a:cs typeface="Inclusive Sans"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4" name="Date Placeholder 3">
            <a:extLst>
              <a:ext uri="{FF2B5EF4-FFF2-40B4-BE49-F238E27FC236}">
                <a16:creationId xmlns:a16="http://schemas.microsoft.com/office/drawing/2014/main" id="{67836585-B205-5492-EEC1-810D3BD6F004}"/>
              </a:ext>
            </a:extLst>
          </p:cNvPr>
          <p:cNvSpPr>
            <a:spLocks noGrp="1"/>
          </p:cNvSpPr>
          <p:nvPr>
            <p:ph type="dt" sz="half" idx="10"/>
          </p:nvPr>
        </p:nvSpPr>
        <p:spPr>
          <a:xfrm>
            <a:off x="507600" y="6119048"/>
            <a:ext cx="6545330" cy="276999"/>
          </a:xfrm>
          <a:prstGeom prst="rect">
            <a:avLst/>
          </a:prstGeom>
        </p:spPr>
        <p:txBody>
          <a:bodyPr lIns="0" tIns="0" rIns="0" bIns="0"/>
          <a:lstStyle>
            <a:lvl1pPr>
              <a:defRPr sz="1800">
                <a:solidFill>
                  <a:schemeClr val="bg1"/>
                </a:solidFill>
                <a:latin typeface="Inclusive Sans" pitchFamily="2" charset="0"/>
                <a:cs typeface="Inclusive Sans" pitchFamily="2" charset="0"/>
              </a:defRPr>
            </a:lvl1pPr>
          </a:lstStyle>
          <a:p>
            <a:endParaRPr lang="en-US" dirty="0"/>
          </a:p>
        </p:txBody>
      </p:sp>
      <p:sp>
        <p:nvSpPr>
          <p:cNvPr id="8" name="Text Placeholder 7">
            <a:extLst>
              <a:ext uri="{FF2B5EF4-FFF2-40B4-BE49-F238E27FC236}">
                <a16:creationId xmlns:a16="http://schemas.microsoft.com/office/drawing/2014/main" id="{B25BED44-2D6B-BA3C-5E68-CF633168C058}"/>
              </a:ext>
            </a:extLst>
          </p:cNvPr>
          <p:cNvSpPr>
            <a:spLocks noGrp="1"/>
          </p:cNvSpPr>
          <p:nvPr>
            <p:ph type="body" sz="quarter" idx="11" hasCustomPrompt="1"/>
          </p:nvPr>
        </p:nvSpPr>
        <p:spPr>
          <a:xfrm>
            <a:off x="507600" y="5847424"/>
            <a:ext cx="3454800" cy="249299"/>
          </a:xfrm>
        </p:spPr>
        <p:txBody>
          <a:bodyPr wrap="square" lIns="0" tIns="0" rIns="0" bIns="0" anchor="b" anchorCtr="0">
            <a:spAutoFit/>
          </a:bodyPr>
          <a:lstStyle>
            <a:lvl1pPr>
              <a:buNone/>
              <a:defRPr sz="1800">
                <a:solidFill>
                  <a:schemeClr val="bg1"/>
                </a:solidFill>
                <a:latin typeface="Inclusive Sans" pitchFamily="2" charset="0"/>
                <a:cs typeface="Inclusive Sans" pitchFamily="2" charset="0"/>
              </a:defRPr>
            </a:lvl1pPr>
          </a:lstStyle>
          <a:p>
            <a:pPr lvl="0"/>
            <a:r>
              <a:rPr lang="en-GB" dirty="0"/>
              <a:t>Presenter name</a:t>
            </a:r>
          </a:p>
        </p:txBody>
      </p:sp>
      <p:sp>
        <p:nvSpPr>
          <p:cNvPr id="10" name="Text Placeholder 9">
            <a:extLst>
              <a:ext uri="{FF2B5EF4-FFF2-40B4-BE49-F238E27FC236}">
                <a16:creationId xmlns:a16="http://schemas.microsoft.com/office/drawing/2014/main" id="{BD3541EE-7335-AEE5-B608-9A89C5AA0F3F}"/>
              </a:ext>
            </a:extLst>
          </p:cNvPr>
          <p:cNvSpPr>
            <a:spLocks noGrp="1"/>
          </p:cNvSpPr>
          <p:nvPr>
            <p:ph type="body" sz="quarter" idx="12"/>
          </p:nvPr>
        </p:nvSpPr>
        <p:spPr>
          <a:xfrm>
            <a:off x="507598" y="1979628"/>
            <a:ext cx="3960000" cy="422405"/>
          </a:xfrm>
          <a:ln w="12700">
            <a:solidFill>
              <a:schemeClr val="bg1"/>
            </a:solidFill>
          </a:ln>
        </p:spPr>
        <p:txBody>
          <a:bodyPr lIns="111600" tIns="72000" rIns="111600" bIns="72000" anchor="ctr" anchorCtr="0">
            <a:noAutofit/>
          </a:bodyPr>
          <a:lstStyle>
            <a:lvl1pPr marL="0" indent="0">
              <a:lnSpc>
                <a:spcPct val="100000"/>
              </a:lnSpc>
              <a:buNone/>
              <a:defRPr sz="1800" b="1">
                <a:solidFill>
                  <a:schemeClr val="bg1"/>
                </a:solidFill>
                <a:latin typeface="Inclusive Sans" pitchFamily="2" charset="0"/>
                <a:cs typeface="Inclusive Sans" pitchFamily="2" charset="0"/>
              </a:defRPr>
            </a:lvl1pPr>
          </a:lstStyle>
          <a:p>
            <a:pPr lvl="0"/>
            <a:r>
              <a:rPr lang="en-GB" dirty="0"/>
              <a:t>Click to edit Master text styles</a:t>
            </a:r>
            <a:endParaRPr lang="en-US" dirty="0"/>
          </a:p>
        </p:txBody>
      </p:sp>
      <p:pic>
        <p:nvPicPr>
          <p:cNvPr id="5" name="Picture 4">
            <a:extLst>
              <a:ext uri="{FF2B5EF4-FFF2-40B4-BE49-F238E27FC236}">
                <a16:creationId xmlns:a16="http://schemas.microsoft.com/office/drawing/2014/main" id="{68F7B331-B6BA-5263-C62D-9AAC27F1A0CA}"/>
              </a:ext>
            </a:extLst>
          </p:cNvPr>
          <p:cNvPicPr>
            <a:picLocks noChangeAspect="1"/>
          </p:cNvPicPr>
          <p:nvPr userDrawn="1"/>
        </p:nvPicPr>
        <p:blipFill>
          <a:blip r:embed="rId2"/>
          <a:srcRect/>
          <a:stretch/>
        </p:blipFill>
        <p:spPr>
          <a:xfrm>
            <a:off x="5829208" y="5485532"/>
            <a:ext cx="943066" cy="866976"/>
          </a:xfrm>
          <a:prstGeom prst="rect">
            <a:avLst/>
          </a:prstGeom>
        </p:spPr>
      </p:pic>
      <p:pic>
        <p:nvPicPr>
          <p:cNvPr id="7" name="Picture 6" descr="A red and black background&#10;&#10;AI-generated content may be incorrect.">
            <a:extLst>
              <a:ext uri="{FF2B5EF4-FFF2-40B4-BE49-F238E27FC236}">
                <a16:creationId xmlns:a16="http://schemas.microsoft.com/office/drawing/2014/main" id="{EF5CD5C4-B047-289F-9E49-0128B1935B28}"/>
              </a:ext>
            </a:extLst>
          </p:cNvPr>
          <p:cNvPicPr>
            <a:picLocks noChangeAspect="1"/>
          </p:cNvPicPr>
          <p:nvPr userDrawn="1"/>
        </p:nvPicPr>
        <p:blipFill>
          <a:blip r:embed="rId3"/>
          <a:stretch>
            <a:fillRect/>
          </a:stretch>
        </p:blipFill>
        <p:spPr>
          <a:xfrm>
            <a:off x="7217083" y="0"/>
            <a:ext cx="4876800" cy="6858000"/>
          </a:xfrm>
          <a:prstGeom prst="rect">
            <a:avLst/>
          </a:prstGeom>
        </p:spPr>
      </p:pic>
    </p:spTree>
    <p:extLst>
      <p:ext uri="{BB962C8B-B14F-4D97-AF65-F5344CB8AC3E}">
        <p14:creationId xmlns:p14="http://schemas.microsoft.com/office/powerpoint/2010/main" val="3489541428"/>
      </p:ext>
    </p:extLst>
  </p:cSld>
  <p:clrMapOvr>
    <a:masterClrMapping/>
  </p:clrMapOvr>
  <p:extLst>
    <p:ext uri="{DCECCB84-F9BA-43D5-87BE-67443E8EF086}">
      <p15:sldGuideLst xmlns:p15="http://schemas.microsoft.com/office/powerpoint/2012/main">
        <p15:guide id="1" orient="horz" pos="3997">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Divider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B1014-6259-32E0-9F18-5254067B1996}"/>
              </a:ext>
            </a:extLst>
          </p:cNvPr>
          <p:cNvSpPr>
            <a:spLocks noGrp="1"/>
          </p:cNvSpPr>
          <p:nvPr>
            <p:ph type="title"/>
          </p:nvPr>
        </p:nvSpPr>
        <p:spPr>
          <a:xfrm>
            <a:off x="507600" y="1121019"/>
            <a:ext cx="5900344" cy="2413489"/>
          </a:xfrm>
        </p:spPr>
        <p:txBody>
          <a:bodyPr anchor="b">
            <a:noAutofit/>
          </a:bodyPr>
          <a:lstStyle>
            <a:lvl1pPr>
              <a:lnSpc>
                <a:spcPct val="100000"/>
              </a:lnSpc>
              <a:defRPr sz="4500" b="1">
                <a:latin typeface="Inclusive Sans" pitchFamily="2" charset="0"/>
                <a:cs typeface="Inclusive Sans" pitchFamily="2" charset="0"/>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0D3169F-A0AF-635B-631A-F6AF4C89805A}"/>
              </a:ext>
            </a:extLst>
          </p:cNvPr>
          <p:cNvSpPr>
            <a:spLocks noGrp="1"/>
          </p:cNvSpPr>
          <p:nvPr>
            <p:ph type="body" idx="1"/>
          </p:nvPr>
        </p:nvSpPr>
        <p:spPr>
          <a:xfrm>
            <a:off x="507600" y="3747600"/>
            <a:ext cx="5900344" cy="1500187"/>
          </a:xfrm>
        </p:spPr>
        <p:txBody>
          <a:bodyPr>
            <a:noAutofit/>
          </a:bodyPr>
          <a:lstStyle>
            <a:lvl1pPr marL="0" indent="0">
              <a:buNone/>
              <a:defRPr sz="2500">
                <a:solidFill>
                  <a:schemeClr val="tx1"/>
                </a:solidFill>
                <a:latin typeface="Inclusive Sans" pitchFamily="2" charset="0"/>
                <a:cs typeface="Inclusive Sans" pitchFamily="2"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
        <p:nvSpPr>
          <p:cNvPr id="5" name="Footer Placeholder 4">
            <a:extLst>
              <a:ext uri="{FF2B5EF4-FFF2-40B4-BE49-F238E27FC236}">
                <a16:creationId xmlns:a16="http://schemas.microsoft.com/office/drawing/2014/main" id="{486797FD-1832-6DAF-F883-565CC6833BD4}"/>
              </a:ext>
            </a:extLst>
          </p:cNvPr>
          <p:cNvSpPr>
            <a:spLocks noGrp="1"/>
          </p:cNvSpPr>
          <p:nvPr>
            <p:ph type="ftr" sz="quarter" idx="11"/>
          </p:nvPr>
        </p:nvSpPr>
        <p:spPr>
          <a:xfrm>
            <a:off x="1136520" y="6408001"/>
            <a:ext cx="3981450" cy="184666"/>
          </a:xfrm>
          <a:prstGeom prst="rect">
            <a:avLst/>
          </a:prstGeom>
        </p:spPr>
        <p:txBody>
          <a:bodyPr lIns="0" tIns="0" rIns="0" bIns="0"/>
          <a:lstStyle>
            <a:lvl1pPr>
              <a:defRPr sz="1200">
                <a:latin typeface="Inclusive Sans" pitchFamily="2" charset="0"/>
                <a:cs typeface="Inclusive Sans" pitchFamily="2" charset="0"/>
              </a:defRPr>
            </a:lvl1pPr>
          </a:lstStyle>
          <a:p>
            <a:r>
              <a:rPr lang="en-US" dirty="0"/>
              <a:t>Presentation title</a:t>
            </a:r>
          </a:p>
        </p:txBody>
      </p:sp>
      <p:sp>
        <p:nvSpPr>
          <p:cNvPr id="6" name="Slide Number Placeholder 5">
            <a:extLst>
              <a:ext uri="{FF2B5EF4-FFF2-40B4-BE49-F238E27FC236}">
                <a16:creationId xmlns:a16="http://schemas.microsoft.com/office/drawing/2014/main" id="{A2046000-5461-3E45-AE53-91BE93344913}"/>
              </a:ext>
            </a:extLst>
          </p:cNvPr>
          <p:cNvSpPr>
            <a:spLocks noGrp="1"/>
          </p:cNvSpPr>
          <p:nvPr>
            <p:ph type="sldNum" sz="quarter" idx="12"/>
          </p:nvPr>
        </p:nvSpPr>
        <p:spPr/>
        <p:txBody>
          <a:bodyPr/>
          <a:lstStyle>
            <a:lvl1pPr>
              <a:defRPr>
                <a:latin typeface="Inclusive Sans" pitchFamily="2" charset="0"/>
                <a:cs typeface="Inclusive Sans" pitchFamily="2" charset="0"/>
              </a:defRPr>
            </a:lvl1pPr>
          </a:lstStyle>
          <a:p>
            <a:fld id="{5E5A60D2-E0FE-D345-A8D4-0AC8EF13F903}" type="slidenum">
              <a:rPr lang="en-US" smtClean="0"/>
              <a:pPr/>
              <a:t>‹#›</a:t>
            </a:fld>
            <a:endParaRPr lang="en-US"/>
          </a:p>
        </p:txBody>
      </p:sp>
      <p:sp>
        <p:nvSpPr>
          <p:cNvPr id="7" name="TextBox 6">
            <a:extLst>
              <a:ext uri="{FF2B5EF4-FFF2-40B4-BE49-F238E27FC236}">
                <a16:creationId xmlns:a16="http://schemas.microsoft.com/office/drawing/2014/main" id="{0B3F23D8-4EAA-CDD3-D0A0-E845AC715AE8}"/>
              </a:ext>
            </a:extLst>
          </p:cNvPr>
          <p:cNvSpPr txBox="1"/>
          <p:nvPr userDrawn="1"/>
        </p:nvSpPr>
        <p:spPr>
          <a:xfrm>
            <a:off x="507600" y="6408001"/>
            <a:ext cx="583200" cy="184666"/>
          </a:xfrm>
          <a:prstGeom prst="rect">
            <a:avLst/>
          </a:prstGeom>
          <a:noFill/>
        </p:spPr>
        <p:txBody>
          <a:bodyPr wrap="square" lIns="0" tIns="0" rIns="0" bIns="0" rtlCol="0">
            <a:spAutoFit/>
          </a:bodyPr>
          <a:lstStyle/>
          <a:p>
            <a:r>
              <a:rPr lang="en-US" sz="1200" b="1" dirty="0">
                <a:latin typeface="Inclusive Sans" pitchFamily="2" charset="0"/>
                <a:cs typeface="Inclusive Sans" pitchFamily="2" charset="0"/>
              </a:rPr>
              <a:t>NIHR </a:t>
            </a:r>
            <a:r>
              <a:rPr lang="en-US" sz="1200" dirty="0">
                <a:latin typeface="Inclusive Sans" pitchFamily="2" charset="0"/>
                <a:cs typeface="Inclusive Sans" pitchFamily="2" charset="0"/>
              </a:rPr>
              <a:t> |</a:t>
            </a:r>
          </a:p>
        </p:txBody>
      </p:sp>
    </p:spTree>
    <p:extLst>
      <p:ext uri="{BB962C8B-B14F-4D97-AF65-F5344CB8AC3E}">
        <p14:creationId xmlns:p14="http://schemas.microsoft.com/office/powerpoint/2010/main" val="19616253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Divider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B1014-6259-32E0-9F18-5254067B1996}"/>
              </a:ext>
            </a:extLst>
          </p:cNvPr>
          <p:cNvSpPr>
            <a:spLocks noGrp="1"/>
          </p:cNvSpPr>
          <p:nvPr>
            <p:ph type="title"/>
          </p:nvPr>
        </p:nvSpPr>
        <p:spPr>
          <a:xfrm>
            <a:off x="507600" y="1121019"/>
            <a:ext cx="5900344" cy="2413489"/>
          </a:xfrm>
        </p:spPr>
        <p:txBody>
          <a:bodyPr anchor="b">
            <a:noAutofit/>
          </a:bodyPr>
          <a:lstStyle>
            <a:lvl1pPr>
              <a:lnSpc>
                <a:spcPct val="100000"/>
              </a:lnSpc>
              <a:defRPr sz="4500" b="1">
                <a:latin typeface="Inclusive Sans" pitchFamily="2" charset="0"/>
                <a:cs typeface="Inclusive Sans" pitchFamily="2" charset="0"/>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0D3169F-A0AF-635B-631A-F6AF4C89805A}"/>
              </a:ext>
            </a:extLst>
          </p:cNvPr>
          <p:cNvSpPr>
            <a:spLocks noGrp="1"/>
          </p:cNvSpPr>
          <p:nvPr>
            <p:ph type="body" idx="1"/>
          </p:nvPr>
        </p:nvSpPr>
        <p:spPr>
          <a:xfrm>
            <a:off x="507600" y="3747600"/>
            <a:ext cx="5900344" cy="1500187"/>
          </a:xfrm>
        </p:spPr>
        <p:txBody>
          <a:bodyPr>
            <a:noAutofit/>
          </a:bodyPr>
          <a:lstStyle>
            <a:lvl1pPr marL="0" indent="0">
              <a:buNone/>
              <a:defRPr sz="2500">
                <a:solidFill>
                  <a:schemeClr val="tx1"/>
                </a:solidFill>
                <a:latin typeface="Inclusive Sans" pitchFamily="2" charset="0"/>
                <a:cs typeface="Inclusive Sans" pitchFamily="2"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
        <p:nvSpPr>
          <p:cNvPr id="5" name="Footer Placeholder 4">
            <a:extLst>
              <a:ext uri="{FF2B5EF4-FFF2-40B4-BE49-F238E27FC236}">
                <a16:creationId xmlns:a16="http://schemas.microsoft.com/office/drawing/2014/main" id="{486797FD-1832-6DAF-F883-565CC6833BD4}"/>
              </a:ext>
            </a:extLst>
          </p:cNvPr>
          <p:cNvSpPr>
            <a:spLocks noGrp="1"/>
          </p:cNvSpPr>
          <p:nvPr>
            <p:ph type="ftr" sz="quarter" idx="11"/>
          </p:nvPr>
        </p:nvSpPr>
        <p:spPr>
          <a:xfrm>
            <a:off x="1136520" y="6408001"/>
            <a:ext cx="3981450" cy="184666"/>
          </a:xfrm>
          <a:prstGeom prst="rect">
            <a:avLst/>
          </a:prstGeom>
        </p:spPr>
        <p:txBody>
          <a:bodyPr lIns="0" tIns="0" rIns="0" bIns="0"/>
          <a:lstStyle>
            <a:lvl1pPr>
              <a:defRPr sz="1200">
                <a:latin typeface="Inclusive Sans" pitchFamily="2" charset="0"/>
                <a:cs typeface="Inclusive Sans" pitchFamily="2" charset="0"/>
              </a:defRPr>
            </a:lvl1pPr>
          </a:lstStyle>
          <a:p>
            <a:r>
              <a:rPr lang="en-US" dirty="0"/>
              <a:t>Presentation title</a:t>
            </a:r>
          </a:p>
        </p:txBody>
      </p:sp>
      <p:sp>
        <p:nvSpPr>
          <p:cNvPr id="6" name="Slide Number Placeholder 5">
            <a:extLst>
              <a:ext uri="{FF2B5EF4-FFF2-40B4-BE49-F238E27FC236}">
                <a16:creationId xmlns:a16="http://schemas.microsoft.com/office/drawing/2014/main" id="{A2046000-5461-3E45-AE53-91BE93344913}"/>
              </a:ext>
            </a:extLst>
          </p:cNvPr>
          <p:cNvSpPr>
            <a:spLocks noGrp="1"/>
          </p:cNvSpPr>
          <p:nvPr>
            <p:ph type="sldNum" sz="quarter" idx="12"/>
          </p:nvPr>
        </p:nvSpPr>
        <p:spPr/>
        <p:txBody>
          <a:bodyPr/>
          <a:lstStyle>
            <a:lvl1pPr>
              <a:defRPr>
                <a:latin typeface="Inclusive Sans" pitchFamily="2" charset="0"/>
                <a:cs typeface="Inclusive Sans" pitchFamily="2" charset="0"/>
              </a:defRPr>
            </a:lvl1pPr>
          </a:lstStyle>
          <a:p>
            <a:fld id="{5E5A60D2-E0FE-D345-A8D4-0AC8EF13F903}" type="slidenum">
              <a:rPr lang="en-US" smtClean="0"/>
              <a:pPr/>
              <a:t>‹#›</a:t>
            </a:fld>
            <a:endParaRPr lang="en-US"/>
          </a:p>
        </p:txBody>
      </p:sp>
      <p:sp>
        <p:nvSpPr>
          <p:cNvPr id="7" name="TextBox 6">
            <a:extLst>
              <a:ext uri="{FF2B5EF4-FFF2-40B4-BE49-F238E27FC236}">
                <a16:creationId xmlns:a16="http://schemas.microsoft.com/office/drawing/2014/main" id="{0B3F23D8-4EAA-CDD3-D0A0-E845AC715AE8}"/>
              </a:ext>
            </a:extLst>
          </p:cNvPr>
          <p:cNvSpPr txBox="1"/>
          <p:nvPr userDrawn="1"/>
        </p:nvSpPr>
        <p:spPr>
          <a:xfrm>
            <a:off x="507600" y="6408001"/>
            <a:ext cx="583200" cy="184666"/>
          </a:xfrm>
          <a:prstGeom prst="rect">
            <a:avLst/>
          </a:prstGeom>
          <a:noFill/>
        </p:spPr>
        <p:txBody>
          <a:bodyPr wrap="square" lIns="0" tIns="0" rIns="0" bIns="0" rtlCol="0">
            <a:spAutoFit/>
          </a:bodyPr>
          <a:lstStyle/>
          <a:p>
            <a:r>
              <a:rPr lang="en-US" sz="1200" b="1" dirty="0">
                <a:latin typeface="Inclusive Sans" pitchFamily="2" charset="0"/>
                <a:cs typeface="Inclusive Sans" pitchFamily="2" charset="0"/>
              </a:rPr>
              <a:t>NIHR </a:t>
            </a:r>
            <a:r>
              <a:rPr lang="en-US" sz="1200" dirty="0">
                <a:latin typeface="Inclusive Sans" pitchFamily="2" charset="0"/>
                <a:cs typeface="Inclusive Sans" pitchFamily="2" charset="0"/>
              </a:rPr>
              <a:t> |</a:t>
            </a:r>
          </a:p>
        </p:txBody>
      </p:sp>
    </p:spTree>
    <p:extLst>
      <p:ext uri="{BB962C8B-B14F-4D97-AF65-F5344CB8AC3E}">
        <p14:creationId xmlns:p14="http://schemas.microsoft.com/office/powerpoint/2010/main" val="1078956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py slide_1 column">
    <p:bg>
      <p:bgPr>
        <a:blipFill dpi="0" rotWithShape="1">
          <a:blip r:embed="rId2">
            <a:lum/>
          </a:blip>
          <a:srcRect/>
          <a:stretch>
            <a:fillRect t="-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1F28C-9C1C-A802-0993-A176AABDB8FD}"/>
              </a:ext>
            </a:extLst>
          </p:cNvPr>
          <p:cNvSpPr>
            <a:spLocks noGrp="1"/>
          </p:cNvSpPr>
          <p:nvPr>
            <p:ph type="title"/>
          </p:nvPr>
        </p:nvSpPr>
        <p:spPr>
          <a:xfrm>
            <a:off x="507600" y="473186"/>
            <a:ext cx="10818541" cy="510225"/>
          </a:xfrm>
        </p:spPr>
        <p:txBody>
          <a:bodyPr anchor="t" anchorCtr="0">
            <a:noAutofit/>
          </a:bodyPr>
          <a:lstStyle>
            <a:lvl1pPr fontAlgn="t">
              <a:lnSpc>
                <a:spcPct val="90000"/>
              </a:lnSpc>
              <a:defRPr sz="3500" b="1">
                <a:latin typeface="Inclusive Sans" pitchFamily="2" charset="0"/>
                <a:cs typeface="Inclusive Sans" pitchFamily="2" charset="0"/>
              </a:defRPr>
            </a:lvl1pPr>
          </a:lstStyle>
          <a:p>
            <a:r>
              <a:rPr lang="en-GB" dirty="0"/>
              <a:t>Click to edit Master title style</a:t>
            </a:r>
            <a:endParaRPr lang="en-US" dirty="0"/>
          </a:p>
        </p:txBody>
      </p:sp>
      <p:sp>
        <p:nvSpPr>
          <p:cNvPr id="3" name="Slide Number Placeholder 2">
            <a:extLst>
              <a:ext uri="{FF2B5EF4-FFF2-40B4-BE49-F238E27FC236}">
                <a16:creationId xmlns:a16="http://schemas.microsoft.com/office/drawing/2014/main" id="{52DEAA4F-2BAF-C701-98CD-F03A2DFDE0D9}"/>
              </a:ext>
            </a:extLst>
          </p:cNvPr>
          <p:cNvSpPr>
            <a:spLocks noGrp="1"/>
          </p:cNvSpPr>
          <p:nvPr>
            <p:ph type="sldNum" sz="quarter" idx="10"/>
          </p:nvPr>
        </p:nvSpPr>
        <p:spPr/>
        <p:txBody>
          <a:bodyPr/>
          <a:lstStyle>
            <a:lvl1pPr>
              <a:defRPr>
                <a:latin typeface="Inclusive Sans" pitchFamily="2" charset="0"/>
                <a:cs typeface="Inclusive Sans" pitchFamily="2" charset="0"/>
              </a:defRPr>
            </a:lvl1pPr>
          </a:lstStyle>
          <a:p>
            <a:fld id="{5E5A60D2-E0FE-D345-A8D4-0AC8EF13F903}" type="slidenum">
              <a:rPr lang="en-US" smtClean="0"/>
              <a:pPr/>
              <a:t>‹#›</a:t>
            </a:fld>
            <a:endParaRPr lang="en-US" dirty="0"/>
          </a:p>
        </p:txBody>
      </p:sp>
      <p:sp>
        <p:nvSpPr>
          <p:cNvPr id="4" name="Footer Placeholder 3">
            <a:extLst>
              <a:ext uri="{FF2B5EF4-FFF2-40B4-BE49-F238E27FC236}">
                <a16:creationId xmlns:a16="http://schemas.microsoft.com/office/drawing/2014/main" id="{FEC685AB-F1BC-0B09-A1F2-2B92DDCE3EB8}"/>
              </a:ext>
            </a:extLst>
          </p:cNvPr>
          <p:cNvSpPr>
            <a:spLocks noGrp="1"/>
          </p:cNvSpPr>
          <p:nvPr>
            <p:ph type="ftr" sz="quarter" idx="11"/>
          </p:nvPr>
        </p:nvSpPr>
        <p:spPr/>
        <p:txBody>
          <a:bodyPr/>
          <a:lstStyle>
            <a:lvl1pPr>
              <a:defRPr>
                <a:latin typeface="Inclusive Sans" pitchFamily="2" charset="0"/>
                <a:cs typeface="Inclusive Sans" pitchFamily="2" charset="0"/>
              </a:defRPr>
            </a:lvl1pPr>
          </a:lstStyle>
          <a:p>
            <a:r>
              <a:rPr lang="en-US" dirty="0"/>
              <a:t>Presentation title</a:t>
            </a:r>
          </a:p>
        </p:txBody>
      </p:sp>
      <p:sp>
        <p:nvSpPr>
          <p:cNvPr id="6" name="Text Placeholder 5">
            <a:extLst>
              <a:ext uri="{FF2B5EF4-FFF2-40B4-BE49-F238E27FC236}">
                <a16:creationId xmlns:a16="http://schemas.microsoft.com/office/drawing/2014/main" id="{82656EAB-9322-DF71-B2DB-0B9E16EACC2C}"/>
              </a:ext>
            </a:extLst>
          </p:cNvPr>
          <p:cNvSpPr>
            <a:spLocks noGrp="1"/>
          </p:cNvSpPr>
          <p:nvPr>
            <p:ph type="body" sz="quarter" idx="12"/>
          </p:nvPr>
        </p:nvSpPr>
        <p:spPr>
          <a:xfrm>
            <a:off x="507599" y="1746000"/>
            <a:ext cx="10818541" cy="4276800"/>
          </a:xfrm>
        </p:spPr>
        <p:txBody>
          <a:bodyPr>
            <a:noAutofit/>
          </a:bodyPr>
          <a:lstStyle>
            <a:lvl1pPr marL="0" indent="0">
              <a:spcAft>
                <a:spcPts val="800"/>
              </a:spcAft>
              <a:buNone/>
              <a:defRPr sz="2000" b="1">
                <a:solidFill>
                  <a:schemeClr val="tx1"/>
                </a:solidFill>
                <a:latin typeface="Inclusive Sans" pitchFamily="2" charset="0"/>
                <a:cs typeface="Inclusive Sans" pitchFamily="2" charset="0"/>
              </a:defRPr>
            </a:lvl1pPr>
            <a:lvl2pPr marL="0" indent="0">
              <a:lnSpc>
                <a:spcPct val="110000"/>
              </a:lnSpc>
              <a:spcBef>
                <a:spcPts val="0"/>
              </a:spcBef>
              <a:spcAft>
                <a:spcPts val="1000"/>
              </a:spcAft>
              <a:buNone/>
              <a:defRPr sz="1700">
                <a:latin typeface="Inclusive Sans" pitchFamily="2" charset="0"/>
                <a:cs typeface="Inclusive Sans" pitchFamily="2" charset="0"/>
              </a:defRPr>
            </a:lvl2pPr>
            <a:lvl3pPr marL="633600" indent="-316800">
              <a:lnSpc>
                <a:spcPct val="110000"/>
              </a:lnSpc>
              <a:spcBef>
                <a:spcPts val="0"/>
              </a:spcBef>
              <a:spcAft>
                <a:spcPts val="1000"/>
              </a:spcAft>
              <a:buFont typeface="Arial" panose="020B0604020202020204" pitchFamily="34" charset="0"/>
              <a:buChar char="•"/>
              <a:defRPr sz="1700">
                <a:latin typeface="Inclusive Sans" pitchFamily="2" charset="0"/>
                <a:cs typeface="Inclusive Sans" pitchFamily="2" charset="0"/>
              </a:defRPr>
            </a:lvl3pPr>
          </a:lstStyle>
          <a:p>
            <a:pPr lvl="0"/>
            <a:r>
              <a:rPr lang="en-GB" dirty="0"/>
              <a:t>Click to edit Master text styles</a:t>
            </a:r>
          </a:p>
          <a:p>
            <a:pPr lvl="1"/>
            <a:r>
              <a:rPr lang="en-GB" dirty="0"/>
              <a:t>Second level</a:t>
            </a:r>
          </a:p>
          <a:p>
            <a:pPr lvl="2"/>
            <a:r>
              <a:rPr lang="en-GB" dirty="0"/>
              <a:t>Third level</a:t>
            </a:r>
          </a:p>
        </p:txBody>
      </p:sp>
      <p:sp>
        <p:nvSpPr>
          <p:cNvPr id="7" name="TextBox 6">
            <a:extLst>
              <a:ext uri="{FF2B5EF4-FFF2-40B4-BE49-F238E27FC236}">
                <a16:creationId xmlns:a16="http://schemas.microsoft.com/office/drawing/2014/main" id="{71A4B4C1-DA9F-94D0-83B1-D3EA30DB1A67}"/>
              </a:ext>
            </a:extLst>
          </p:cNvPr>
          <p:cNvSpPr txBox="1"/>
          <p:nvPr userDrawn="1"/>
        </p:nvSpPr>
        <p:spPr>
          <a:xfrm>
            <a:off x="507600" y="6408001"/>
            <a:ext cx="629094" cy="184666"/>
          </a:xfrm>
          <a:prstGeom prst="rect">
            <a:avLst/>
          </a:prstGeom>
          <a:noFill/>
        </p:spPr>
        <p:txBody>
          <a:bodyPr wrap="square" lIns="0" tIns="0" rIns="0" bIns="0" rtlCol="0">
            <a:spAutoFit/>
          </a:bodyPr>
          <a:lstStyle/>
          <a:p>
            <a:r>
              <a:rPr lang="en-US" sz="1200" b="1" dirty="0">
                <a:latin typeface="Inclusive Sans" pitchFamily="2" charset="0"/>
                <a:cs typeface="Inclusive Sans" pitchFamily="2" charset="0"/>
              </a:rPr>
              <a:t>NIHR </a:t>
            </a:r>
            <a:r>
              <a:rPr lang="en-US" sz="1200" dirty="0">
                <a:latin typeface="Inclusive Sans" pitchFamily="2" charset="0"/>
                <a:cs typeface="Inclusive Sans" pitchFamily="2" charset="0"/>
              </a:rPr>
              <a:t> |</a:t>
            </a:r>
          </a:p>
        </p:txBody>
      </p:sp>
    </p:spTree>
    <p:extLst>
      <p:ext uri="{BB962C8B-B14F-4D97-AF65-F5344CB8AC3E}">
        <p14:creationId xmlns:p14="http://schemas.microsoft.com/office/powerpoint/2010/main" val="1997430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py slide_2 column">
    <p:bg>
      <p:bgPr>
        <a:blipFill dpi="0" rotWithShape="1">
          <a:blip r:embed="rId2">
            <a:lum/>
          </a:blip>
          <a:srcRect/>
          <a:stretch>
            <a:fillRect t="-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1F28C-9C1C-A802-0993-A176AABDB8FD}"/>
              </a:ext>
            </a:extLst>
          </p:cNvPr>
          <p:cNvSpPr>
            <a:spLocks noGrp="1"/>
          </p:cNvSpPr>
          <p:nvPr>
            <p:ph type="title"/>
          </p:nvPr>
        </p:nvSpPr>
        <p:spPr>
          <a:xfrm>
            <a:off x="507600" y="473187"/>
            <a:ext cx="10818541" cy="563762"/>
          </a:xfrm>
        </p:spPr>
        <p:txBody>
          <a:bodyPr anchor="t" anchorCtr="0">
            <a:noAutofit/>
          </a:bodyPr>
          <a:lstStyle>
            <a:lvl1pPr fontAlgn="t">
              <a:lnSpc>
                <a:spcPct val="90000"/>
              </a:lnSpc>
              <a:defRPr sz="3500" b="1">
                <a:latin typeface="Inclusive Sans" pitchFamily="2" charset="0"/>
                <a:cs typeface="Inclusive Sans" pitchFamily="2" charset="0"/>
              </a:defRPr>
            </a:lvl1pPr>
          </a:lstStyle>
          <a:p>
            <a:r>
              <a:rPr lang="en-GB" dirty="0"/>
              <a:t>Click to edit Master title style</a:t>
            </a:r>
            <a:endParaRPr lang="en-US" dirty="0"/>
          </a:p>
        </p:txBody>
      </p:sp>
      <p:sp>
        <p:nvSpPr>
          <p:cNvPr id="3" name="Slide Number Placeholder 2">
            <a:extLst>
              <a:ext uri="{FF2B5EF4-FFF2-40B4-BE49-F238E27FC236}">
                <a16:creationId xmlns:a16="http://schemas.microsoft.com/office/drawing/2014/main" id="{52DEAA4F-2BAF-C701-98CD-F03A2DFDE0D9}"/>
              </a:ext>
            </a:extLst>
          </p:cNvPr>
          <p:cNvSpPr>
            <a:spLocks noGrp="1"/>
          </p:cNvSpPr>
          <p:nvPr>
            <p:ph type="sldNum" sz="quarter" idx="10"/>
          </p:nvPr>
        </p:nvSpPr>
        <p:spPr/>
        <p:txBody>
          <a:bodyPr/>
          <a:lstStyle>
            <a:lvl1pPr>
              <a:defRPr>
                <a:latin typeface="Inclusive Sans" pitchFamily="2" charset="0"/>
                <a:cs typeface="Inclusive Sans" pitchFamily="2" charset="0"/>
              </a:defRPr>
            </a:lvl1pPr>
          </a:lstStyle>
          <a:p>
            <a:fld id="{5E5A60D2-E0FE-D345-A8D4-0AC8EF13F903}" type="slidenum">
              <a:rPr lang="en-US" smtClean="0"/>
              <a:pPr/>
              <a:t>‹#›</a:t>
            </a:fld>
            <a:endParaRPr lang="en-US" dirty="0"/>
          </a:p>
        </p:txBody>
      </p:sp>
      <p:sp>
        <p:nvSpPr>
          <p:cNvPr id="4" name="Footer Placeholder 3">
            <a:extLst>
              <a:ext uri="{FF2B5EF4-FFF2-40B4-BE49-F238E27FC236}">
                <a16:creationId xmlns:a16="http://schemas.microsoft.com/office/drawing/2014/main" id="{FEC685AB-F1BC-0B09-A1F2-2B92DDCE3EB8}"/>
              </a:ext>
            </a:extLst>
          </p:cNvPr>
          <p:cNvSpPr>
            <a:spLocks noGrp="1"/>
          </p:cNvSpPr>
          <p:nvPr>
            <p:ph type="ftr" sz="quarter" idx="11"/>
          </p:nvPr>
        </p:nvSpPr>
        <p:spPr/>
        <p:txBody>
          <a:bodyPr/>
          <a:lstStyle>
            <a:lvl1pPr>
              <a:defRPr>
                <a:latin typeface="Inclusive Sans" pitchFamily="2" charset="0"/>
                <a:cs typeface="Inclusive Sans" pitchFamily="2" charset="0"/>
              </a:defRPr>
            </a:lvl1pPr>
          </a:lstStyle>
          <a:p>
            <a:r>
              <a:rPr lang="en-US"/>
              <a:t>Presentation title</a:t>
            </a:r>
            <a:endParaRPr lang="en-US" dirty="0"/>
          </a:p>
        </p:txBody>
      </p:sp>
      <p:sp>
        <p:nvSpPr>
          <p:cNvPr id="6" name="Text Placeholder 5">
            <a:extLst>
              <a:ext uri="{FF2B5EF4-FFF2-40B4-BE49-F238E27FC236}">
                <a16:creationId xmlns:a16="http://schemas.microsoft.com/office/drawing/2014/main" id="{82656EAB-9322-DF71-B2DB-0B9E16EACC2C}"/>
              </a:ext>
            </a:extLst>
          </p:cNvPr>
          <p:cNvSpPr>
            <a:spLocks noGrp="1"/>
          </p:cNvSpPr>
          <p:nvPr>
            <p:ph type="body" sz="quarter" idx="12"/>
          </p:nvPr>
        </p:nvSpPr>
        <p:spPr>
          <a:xfrm>
            <a:off x="507599" y="1746000"/>
            <a:ext cx="5415219" cy="4276800"/>
          </a:xfrm>
        </p:spPr>
        <p:txBody>
          <a:bodyPr>
            <a:noAutofit/>
          </a:bodyPr>
          <a:lstStyle>
            <a:lvl1pPr marL="0" indent="0">
              <a:spcAft>
                <a:spcPts val="800"/>
              </a:spcAft>
              <a:buNone/>
              <a:defRPr sz="2000" b="1">
                <a:solidFill>
                  <a:schemeClr val="tx1"/>
                </a:solidFill>
                <a:latin typeface="Inclusive Sans" pitchFamily="2" charset="0"/>
                <a:cs typeface="Inclusive Sans" pitchFamily="2" charset="0"/>
              </a:defRPr>
            </a:lvl1pPr>
            <a:lvl2pPr marL="0" indent="0">
              <a:lnSpc>
                <a:spcPct val="110000"/>
              </a:lnSpc>
              <a:spcBef>
                <a:spcPts val="0"/>
              </a:spcBef>
              <a:spcAft>
                <a:spcPts val="1000"/>
              </a:spcAft>
              <a:buNone/>
              <a:defRPr sz="1700">
                <a:latin typeface="Inclusive Sans" pitchFamily="2" charset="0"/>
                <a:cs typeface="Inclusive Sans" pitchFamily="2" charset="0"/>
              </a:defRPr>
            </a:lvl2pPr>
            <a:lvl3pPr marL="633600" indent="-316800">
              <a:lnSpc>
                <a:spcPct val="110000"/>
              </a:lnSpc>
              <a:spcBef>
                <a:spcPts val="0"/>
              </a:spcBef>
              <a:spcAft>
                <a:spcPts val="1000"/>
              </a:spcAft>
              <a:buFont typeface="Arial" panose="020B0604020202020204" pitchFamily="34" charset="0"/>
              <a:buChar char="•"/>
              <a:defRPr sz="1700">
                <a:latin typeface="Inclusive Sans" pitchFamily="2" charset="0"/>
                <a:cs typeface="Inclusive Sans" pitchFamily="2" charset="0"/>
              </a:defRPr>
            </a:lvl3pPr>
          </a:lstStyle>
          <a:p>
            <a:pPr lvl="0"/>
            <a:r>
              <a:rPr lang="en-GB" dirty="0"/>
              <a:t>Click to edit Master text styles</a:t>
            </a:r>
          </a:p>
          <a:p>
            <a:pPr lvl="1"/>
            <a:r>
              <a:rPr lang="en-GB" dirty="0"/>
              <a:t>Second level</a:t>
            </a:r>
          </a:p>
          <a:p>
            <a:pPr lvl="2"/>
            <a:r>
              <a:rPr lang="en-GB" dirty="0"/>
              <a:t>Third level</a:t>
            </a:r>
          </a:p>
        </p:txBody>
      </p:sp>
      <p:sp>
        <p:nvSpPr>
          <p:cNvPr id="5" name="Text Placeholder 5">
            <a:extLst>
              <a:ext uri="{FF2B5EF4-FFF2-40B4-BE49-F238E27FC236}">
                <a16:creationId xmlns:a16="http://schemas.microsoft.com/office/drawing/2014/main" id="{B08ECBED-9E6C-F23F-0CE7-7606C88ADE84}"/>
              </a:ext>
            </a:extLst>
          </p:cNvPr>
          <p:cNvSpPr>
            <a:spLocks noGrp="1"/>
          </p:cNvSpPr>
          <p:nvPr>
            <p:ph type="body" sz="quarter" idx="13"/>
          </p:nvPr>
        </p:nvSpPr>
        <p:spPr>
          <a:xfrm>
            <a:off x="6153326" y="1746000"/>
            <a:ext cx="5415219" cy="4276800"/>
          </a:xfrm>
        </p:spPr>
        <p:txBody>
          <a:bodyPr>
            <a:noAutofit/>
          </a:bodyPr>
          <a:lstStyle>
            <a:lvl1pPr marL="0" indent="0">
              <a:spcAft>
                <a:spcPts val="800"/>
              </a:spcAft>
              <a:buNone/>
              <a:defRPr sz="2000" b="1">
                <a:solidFill>
                  <a:schemeClr val="tx1"/>
                </a:solidFill>
                <a:latin typeface="Inclusive Sans" pitchFamily="2" charset="0"/>
                <a:cs typeface="Inclusive Sans" pitchFamily="2" charset="0"/>
              </a:defRPr>
            </a:lvl1pPr>
            <a:lvl2pPr marL="0" indent="0">
              <a:lnSpc>
                <a:spcPct val="110000"/>
              </a:lnSpc>
              <a:spcBef>
                <a:spcPts val="0"/>
              </a:spcBef>
              <a:spcAft>
                <a:spcPts val="1000"/>
              </a:spcAft>
              <a:buNone/>
              <a:defRPr sz="1700">
                <a:latin typeface="Inclusive Sans" pitchFamily="2" charset="0"/>
                <a:cs typeface="Inclusive Sans" pitchFamily="2" charset="0"/>
              </a:defRPr>
            </a:lvl2pPr>
            <a:lvl3pPr marL="633600" indent="-316800">
              <a:lnSpc>
                <a:spcPct val="110000"/>
              </a:lnSpc>
              <a:spcBef>
                <a:spcPts val="0"/>
              </a:spcBef>
              <a:spcAft>
                <a:spcPts val="1000"/>
              </a:spcAft>
              <a:buFont typeface="Arial" panose="020B0604020202020204" pitchFamily="34" charset="0"/>
              <a:buChar char="•"/>
              <a:defRPr sz="1700">
                <a:latin typeface="Inclusive Sans" pitchFamily="2" charset="0"/>
                <a:cs typeface="Inclusive Sans" pitchFamily="2" charset="0"/>
              </a:defRPr>
            </a:lvl3pPr>
          </a:lstStyle>
          <a:p>
            <a:pPr lvl="0"/>
            <a:r>
              <a:rPr lang="en-GB" dirty="0"/>
              <a:t>Click to edit Master text styles</a:t>
            </a:r>
          </a:p>
          <a:p>
            <a:pPr lvl="1"/>
            <a:r>
              <a:rPr lang="en-GB" dirty="0"/>
              <a:t>Second level</a:t>
            </a:r>
          </a:p>
          <a:p>
            <a:pPr lvl="2"/>
            <a:r>
              <a:rPr lang="en-GB" dirty="0"/>
              <a:t>Third level</a:t>
            </a:r>
          </a:p>
        </p:txBody>
      </p:sp>
      <p:sp>
        <p:nvSpPr>
          <p:cNvPr id="7" name="TextBox 6">
            <a:extLst>
              <a:ext uri="{FF2B5EF4-FFF2-40B4-BE49-F238E27FC236}">
                <a16:creationId xmlns:a16="http://schemas.microsoft.com/office/drawing/2014/main" id="{2277BD1B-89F4-8572-D1C0-D294B70BCD08}"/>
              </a:ext>
            </a:extLst>
          </p:cNvPr>
          <p:cNvSpPr txBox="1"/>
          <p:nvPr userDrawn="1"/>
        </p:nvSpPr>
        <p:spPr>
          <a:xfrm>
            <a:off x="507600" y="6408001"/>
            <a:ext cx="629094" cy="184666"/>
          </a:xfrm>
          <a:prstGeom prst="rect">
            <a:avLst/>
          </a:prstGeom>
          <a:noFill/>
        </p:spPr>
        <p:txBody>
          <a:bodyPr wrap="square" lIns="0" tIns="0" rIns="0" bIns="0" rtlCol="0">
            <a:spAutoFit/>
          </a:bodyPr>
          <a:lstStyle/>
          <a:p>
            <a:r>
              <a:rPr lang="en-US" sz="1200" b="1" dirty="0">
                <a:latin typeface="Inclusive Sans" pitchFamily="2" charset="0"/>
                <a:cs typeface="Inclusive Sans" pitchFamily="2" charset="0"/>
              </a:rPr>
              <a:t>NIHR </a:t>
            </a:r>
            <a:r>
              <a:rPr lang="en-US" sz="1200" dirty="0">
                <a:latin typeface="Inclusive Sans" pitchFamily="2" charset="0"/>
                <a:cs typeface="Inclusive Sans" pitchFamily="2" charset="0"/>
              </a:rPr>
              <a:t> |</a:t>
            </a:r>
          </a:p>
        </p:txBody>
      </p:sp>
    </p:spTree>
    <p:extLst>
      <p:ext uri="{BB962C8B-B14F-4D97-AF65-F5344CB8AC3E}">
        <p14:creationId xmlns:p14="http://schemas.microsoft.com/office/powerpoint/2010/main" val="11195640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py slide_1 column_bullets">
    <p:bg>
      <p:bgPr>
        <a:blipFill dpi="0" rotWithShape="1">
          <a:blip r:embed="rId2">
            <a:lum/>
          </a:blip>
          <a:srcRect/>
          <a:stretch>
            <a:fillRect t="-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1F28C-9C1C-A802-0993-A176AABDB8FD}"/>
              </a:ext>
            </a:extLst>
          </p:cNvPr>
          <p:cNvSpPr>
            <a:spLocks noGrp="1"/>
          </p:cNvSpPr>
          <p:nvPr>
            <p:ph type="title"/>
          </p:nvPr>
        </p:nvSpPr>
        <p:spPr>
          <a:xfrm>
            <a:off x="507600" y="473186"/>
            <a:ext cx="10818541" cy="526055"/>
          </a:xfrm>
        </p:spPr>
        <p:txBody>
          <a:bodyPr anchor="t" anchorCtr="0">
            <a:noAutofit/>
          </a:bodyPr>
          <a:lstStyle>
            <a:lvl1pPr fontAlgn="t">
              <a:lnSpc>
                <a:spcPct val="90000"/>
              </a:lnSpc>
              <a:defRPr sz="3500" b="1">
                <a:latin typeface="Inclusive Sans" pitchFamily="2" charset="0"/>
                <a:cs typeface="Inclusive Sans" pitchFamily="2" charset="0"/>
              </a:defRPr>
            </a:lvl1pPr>
          </a:lstStyle>
          <a:p>
            <a:r>
              <a:rPr lang="en-GB" dirty="0"/>
              <a:t>Click to edit Master title style</a:t>
            </a:r>
            <a:endParaRPr lang="en-US" dirty="0"/>
          </a:p>
        </p:txBody>
      </p:sp>
      <p:sp>
        <p:nvSpPr>
          <p:cNvPr id="3" name="Slide Number Placeholder 2">
            <a:extLst>
              <a:ext uri="{FF2B5EF4-FFF2-40B4-BE49-F238E27FC236}">
                <a16:creationId xmlns:a16="http://schemas.microsoft.com/office/drawing/2014/main" id="{52DEAA4F-2BAF-C701-98CD-F03A2DFDE0D9}"/>
              </a:ext>
            </a:extLst>
          </p:cNvPr>
          <p:cNvSpPr>
            <a:spLocks noGrp="1"/>
          </p:cNvSpPr>
          <p:nvPr>
            <p:ph type="sldNum" sz="quarter" idx="10"/>
          </p:nvPr>
        </p:nvSpPr>
        <p:spPr/>
        <p:txBody>
          <a:bodyPr/>
          <a:lstStyle>
            <a:lvl1pPr>
              <a:defRPr>
                <a:latin typeface="Inclusive Sans" pitchFamily="2" charset="0"/>
                <a:cs typeface="Inclusive Sans" pitchFamily="2" charset="0"/>
              </a:defRPr>
            </a:lvl1pPr>
          </a:lstStyle>
          <a:p>
            <a:fld id="{5E5A60D2-E0FE-D345-A8D4-0AC8EF13F903}" type="slidenum">
              <a:rPr lang="en-US" smtClean="0"/>
              <a:pPr/>
              <a:t>‹#›</a:t>
            </a:fld>
            <a:endParaRPr lang="en-US" dirty="0"/>
          </a:p>
        </p:txBody>
      </p:sp>
      <p:sp>
        <p:nvSpPr>
          <p:cNvPr id="4" name="Footer Placeholder 3">
            <a:extLst>
              <a:ext uri="{FF2B5EF4-FFF2-40B4-BE49-F238E27FC236}">
                <a16:creationId xmlns:a16="http://schemas.microsoft.com/office/drawing/2014/main" id="{FEC685AB-F1BC-0B09-A1F2-2B92DDCE3EB8}"/>
              </a:ext>
            </a:extLst>
          </p:cNvPr>
          <p:cNvSpPr>
            <a:spLocks noGrp="1"/>
          </p:cNvSpPr>
          <p:nvPr>
            <p:ph type="ftr" sz="quarter" idx="11"/>
          </p:nvPr>
        </p:nvSpPr>
        <p:spPr/>
        <p:txBody>
          <a:bodyPr/>
          <a:lstStyle>
            <a:lvl1pPr>
              <a:defRPr>
                <a:latin typeface="Inclusive Sans" pitchFamily="2" charset="0"/>
                <a:cs typeface="Inclusive Sans" pitchFamily="2" charset="0"/>
              </a:defRPr>
            </a:lvl1pPr>
          </a:lstStyle>
          <a:p>
            <a:r>
              <a:rPr lang="en-US"/>
              <a:t>Presentation title</a:t>
            </a:r>
            <a:endParaRPr lang="en-US" dirty="0"/>
          </a:p>
        </p:txBody>
      </p:sp>
      <p:sp>
        <p:nvSpPr>
          <p:cNvPr id="7" name="Text Placeholder 6">
            <a:extLst>
              <a:ext uri="{FF2B5EF4-FFF2-40B4-BE49-F238E27FC236}">
                <a16:creationId xmlns:a16="http://schemas.microsoft.com/office/drawing/2014/main" id="{A85CF5AF-7B43-D56A-E800-8540D687F1B1}"/>
              </a:ext>
            </a:extLst>
          </p:cNvPr>
          <p:cNvSpPr>
            <a:spLocks noGrp="1"/>
          </p:cNvSpPr>
          <p:nvPr>
            <p:ph type="body" sz="quarter" idx="12"/>
          </p:nvPr>
        </p:nvSpPr>
        <p:spPr>
          <a:xfrm>
            <a:off x="507600" y="1746000"/>
            <a:ext cx="10818540" cy="4276800"/>
          </a:xfrm>
        </p:spPr>
        <p:txBody>
          <a:bodyPr>
            <a:noAutofit/>
          </a:bodyPr>
          <a:lstStyle>
            <a:lvl1pPr marL="316800" indent="-316800">
              <a:spcAft>
                <a:spcPts val="1000"/>
              </a:spcAft>
              <a:defRPr sz="1700">
                <a:latin typeface="Inclusive Sans" pitchFamily="2" charset="0"/>
                <a:cs typeface="Inclusive Sans" pitchFamily="2" charset="0"/>
              </a:defRPr>
            </a:lvl1pPr>
            <a:lvl2pPr marL="633600" indent="-316800">
              <a:spcAft>
                <a:spcPts val="1000"/>
              </a:spcAft>
              <a:defRPr sz="1700">
                <a:latin typeface="Inclusive Sans" pitchFamily="2" charset="0"/>
                <a:cs typeface="Inclusive Sans" pitchFamily="2" charset="0"/>
              </a:defRPr>
            </a:lvl2pPr>
            <a:lvl3pPr marL="950400" indent="-316800">
              <a:spcAft>
                <a:spcPts val="1000"/>
              </a:spcAft>
              <a:defRPr sz="1700">
                <a:latin typeface="Inclusive Sans" pitchFamily="2" charset="0"/>
                <a:cs typeface="Inclusive Sans" pitchFamily="2" charset="0"/>
              </a:defRPr>
            </a:lvl3pPr>
            <a:lvl4pPr>
              <a:defRPr sz="1700"/>
            </a:lvl4pPr>
            <a:lvl5pPr>
              <a:defRPr sz="1700"/>
            </a:lvl5pPr>
          </a:lstStyle>
          <a:p>
            <a:pPr lvl="0"/>
            <a:r>
              <a:rPr lang="en-GB" dirty="0"/>
              <a:t>Click to edit Master text styles</a:t>
            </a:r>
          </a:p>
          <a:p>
            <a:pPr lvl="1"/>
            <a:r>
              <a:rPr lang="en-GB" dirty="0"/>
              <a:t>Second level</a:t>
            </a:r>
          </a:p>
          <a:p>
            <a:pPr lvl="2"/>
            <a:r>
              <a:rPr lang="en-GB" dirty="0"/>
              <a:t>Third level</a:t>
            </a:r>
          </a:p>
        </p:txBody>
      </p:sp>
      <p:sp>
        <p:nvSpPr>
          <p:cNvPr id="8" name="TextBox 7">
            <a:extLst>
              <a:ext uri="{FF2B5EF4-FFF2-40B4-BE49-F238E27FC236}">
                <a16:creationId xmlns:a16="http://schemas.microsoft.com/office/drawing/2014/main" id="{804D7EC6-027D-7B62-4463-F4F567EFC760}"/>
              </a:ext>
            </a:extLst>
          </p:cNvPr>
          <p:cNvSpPr txBox="1"/>
          <p:nvPr userDrawn="1"/>
        </p:nvSpPr>
        <p:spPr>
          <a:xfrm>
            <a:off x="507600" y="6408001"/>
            <a:ext cx="629094" cy="184666"/>
          </a:xfrm>
          <a:prstGeom prst="rect">
            <a:avLst/>
          </a:prstGeom>
          <a:noFill/>
        </p:spPr>
        <p:txBody>
          <a:bodyPr wrap="square" lIns="0" tIns="0" rIns="0" bIns="0" rtlCol="0">
            <a:spAutoFit/>
          </a:bodyPr>
          <a:lstStyle/>
          <a:p>
            <a:r>
              <a:rPr lang="en-US" sz="1200" b="1" dirty="0">
                <a:latin typeface="Inclusive Sans" pitchFamily="2" charset="0"/>
                <a:cs typeface="Inclusive Sans" pitchFamily="2" charset="0"/>
              </a:rPr>
              <a:t>NIHR </a:t>
            </a:r>
            <a:r>
              <a:rPr lang="en-US" sz="1200" dirty="0">
                <a:latin typeface="Inclusive Sans" pitchFamily="2" charset="0"/>
                <a:cs typeface="Inclusive Sans" pitchFamily="2" charset="0"/>
              </a:rPr>
              <a:t> |</a:t>
            </a:r>
          </a:p>
        </p:txBody>
      </p:sp>
    </p:spTree>
    <p:extLst>
      <p:ext uri="{BB962C8B-B14F-4D97-AF65-F5344CB8AC3E}">
        <p14:creationId xmlns:p14="http://schemas.microsoft.com/office/powerpoint/2010/main" val="14821735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py w/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1F28C-9C1C-A802-0993-A176AABDB8FD}"/>
              </a:ext>
            </a:extLst>
          </p:cNvPr>
          <p:cNvSpPr>
            <a:spLocks noGrp="1"/>
          </p:cNvSpPr>
          <p:nvPr>
            <p:ph type="title"/>
          </p:nvPr>
        </p:nvSpPr>
        <p:spPr>
          <a:xfrm>
            <a:off x="507600" y="473186"/>
            <a:ext cx="5588399" cy="992931"/>
          </a:xfrm>
        </p:spPr>
        <p:txBody>
          <a:bodyPr anchor="t" anchorCtr="0">
            <a:noAutofit/>
          </a:bodyPr>
          <a:lstStyle>
            <a:lvl1pPr fontAlgn="t">
              <a:lnSpc>
                <a:spcPct val="90000"/>
              </a:lnSpc>
              <a:defRPr sz="3500" b="1">
                <a:latin typeface="Inclusive Sans" pitchFamily="2" charset="0"/>
                <a:cs typeface="Inclusive Sans" pitchFamily="2" charset="0"/>
              </a:defRPr>
            </a:lvl1pPr>
          </a:lstStyle>
          <a:p>
            <a:r>
              <a:rPr lang="en-GB" dirty="0"/>
              <a:t>Click to edit Master title style</a:t>
            </a:r>
            <a:endParaRPr lang="en-US" dirty="0"/>
          </a:p>
        </p:txBody>
      </p:sp>
      <p:sp>
        <p:nvSpPr>
          <p:cNvPr id="3" name="Slide Number Placeholder 2">
            <a:extLst>
              <a:ext uri="{FF2B5EF4-FFF2-40B4-BE49-F238E27FC236}">
                <a16:creationId xmlns:a16="http://schemas.microsoft.com/office/drawing/2014/main" id="{52DEAA4F-2BAF-C701-98CD-F03A2DFDE0D9}"/>
              </a:ext>
            </a:extLst>
          </p:cNvPr>
          <p:cNvSpPr>
            <a:spLocks noGrp="1"/>
          </p:cNvSpPr>
          <p:nvPr>
            <p:ph type="sldNum" sz="quarter" idx="10"/>
          </p:nvPr>
        </p:nvSpPr>
        <p:spPr/>
        <p:txBody>
          <a:bodyPr/>
          <a:lstStyle>
            <a:lvl1pPr>
              <a:defRPr>
                <a:latin typeface="Inclusive Sans" pitchFamily="2" charset="0"/>
                <a:cs typeface="Inclusive Sans" pitchFamily="2" charset="0"/>
              </a:defRPr>
            </a:lvl1pPr>
          </a:lstStyle>
          <a:p>
            <a:fld id="{5E5A60D2-E0FE-D345-A8D4-0AC8EF13F903}" type="slidenum">
              <a:rPr lang="en-US" smtClean="0"/>
              <a:pPr/>
              <a:t>‹#›</a:t>
            </a:fld>
            <a:endParaRPr lang="en-US" dirty="0"/>
          </a:p>
        </p:txBody>
      </p:sp>
      <p:sp>
        <p:nvSpPr>
          <p:cNvPr id="4" name="Footer Placeholder 3">
            <a:extLst>
              <a:ext uri="{FF2B5EF4-FFF2-40B4-BE49-F238E27FC236}">
                <a16:creationId xmlns:a16="http://schemas.microsoft.com/office/drawing/2014/main" id="{FEC685AB-F1BC-0B09-A1F2-2B92DDCE3EB8}"/>
              </a:ext>
            </a:extLst>
          </p:cNvPr>
          <p:cNvSpPr>
            <a:spLocks noGrp="1"/>
          </p:cNvSpPr>
          <p:nvPr>
            <p:ph type="ftr" sz="quarter" idx="11"/>
          </p:nvPr>
        </p:nvSpPr>
        <p:spPr/>
        <p:txBody>
          <a:bodyPr/>
          <a:lstStyle>
            <a:lvl1pPr>
              <a:defRPr>
                <a:latin typeface="Inclusive Sans" pitchFamily="2" charset="0"/>
                <a:cs typeface="Inclusive Sans" pitchFamily="2" charset="0"/>
              </a:defRPr>
            </a:lvl1pPr>
          </a:lstStyle>
          <a:p>
            <a:r>
              <a:rPr lang="en-US"/>
              <a:t>Presentation title</a:t>
            </a:r>
            <a:endParaRPr lang="en-US" dirty="0"/>
          </a:p>
        </p:txBody>
      </p:sp>
      <p:sp>
        <p:nvSpPr>
          <p:cNvPr id="6" name="Text Placeholder 5">
            <a:extLst>
              <a:ext uri="{FF2B5EF4-FFF2-40B4-BE49-F238E27FC236}">
                <a16:creationId xmlns:a16="http://schemas.microsoft.com/office/drawing/2014/main" id="{82656EAB-9322-DF71-B2DB-0B9E16EACC2C}"/>
              </a:ext>
            </a:extLst>
          </p:cNvPr>
          <p:cNvSpPr>
            <a:spLocks noGrp="1"/>
          </p:cNvSpPr>
          <p:nvPr>
            <p:ph type="body" sz="quarter" idx="12"/>
          </p:nvPr>
        </p:nvSpPr>
        <p:spPr>
          <a:xfrm>
            <a:off x="507599" y="1857600"/>
            <a:ext cx="5588401" cy="3881992"/>
          </a:xfrm>
        </p:spPr>
        <p:txBody>
          <a:bodyPr>
            <a:noAutofit/>
          </a:bodyPr>
          <a:lstStyle>
            <a:lvl1pPr marL="0" indent="0">
              <a:spcAft>
                <a:spcPts val="800"/>
              </a:spcAft>
              <a:buNone/>
              <a:defRPr sz="2000" b="1">
                <a:solidFill>
                  <a:schemeClr val="tx1"/>
                </a:solidFill>
                <a:latin typeface="Inclusive Sans" pitchFamily="2" charset="0"/>
                <a:cs typeface="Inclusive Sans" pitchFamily="2" charset="0"/>
              </a:defRPr>
            </a:lvl1pPr>
            <a:lvl2pPr marL="0" indent="0">
              <a:lnSpc>
                <a:spcPct val="110000"/>
              </a:lnSpc>
              <a:spcBef>
                <a:spcPts val="0"/>
              </a:spcBef>
              <a:spcAft>
                <a:spcPts val="1000"/>
              </a:spcAft>
              <a:buNone/>
              <a:defRPr sz="1700">
                <a:latin typeface="Inclusive Sans" pitchFamily="2" charset="0"/>
                <a:cs typeface="Inclusive Sans" pitchFamily="2" charset="0"/>
              </a:defRPr>
            </a:lvl2pPr>
            <a:lvl3pPr marL="633600" indent="-316800">
              <a:lnSpc>
                <a:spcPct val="110000"/>
              </a:lnSpc>
              <a:spcBef>
                <a:spcPts val="0"/>
              </a:spcBef>
              <a:spcAft>
                <a:spcPts val="1000"/>
              </a:spcAft>
              <a:buFont typeface="Arial" panose="020B0604020202020204" pitchFamily="34" charset="0"/>
              <a:buChar char="•"/>
              <a:defRPr sz="1700">
                <a:latin typeface="Inclusive Sans" pitchFamily="2" charset="0"/>
                <a:cs typeface="Inclusive Sans" pitchFamily="2" charset="0"/>
              </a:defRPr>
            </a:lvl3pPr>
          </a:lstStyle>
          <a:p>
            <a:pPr lvl="0"/>
            <a:r>
              <a:rPr lang="en-GB" dirty="0"/>
              <a:t>Click to edit Master text styles</a:t>
            </a:r>
          </a:p>
          <a:p>
            <a:pPr lvl="1"/>
            <a:r>
              <a:rPr lang="en-GB" dirty="0"/>
              <a:t>Second level</a:t>
            </a:r>
          </a:p>
          <a:p>
            <a:pPr lvl="2"/>
            <a:r>
              <a:rPr lang="en-GB" dirty="0"/>
              <a:t>Third level</a:t>
            </a:r>
          </a:p>
        </p:txBody>
      </p:sp>
      <p:sp>
        <p:nvSpPr>
          <p:cNvPr id="5" name="Picture Placeholder 5">
            <a:extLst>
              <a:ext uri="{FF2B5EF4-FFF2-40B4-BE49-F238E27FC236}">
                <a16:creationId xmlns:a16="http://schemas.microsoft.com/office/drawing/2014/main" id="{63CC1056-1F7E-7F8A-ACE7-DEE8E44657D4}"/>
              </a:ext>
            </a:extLst>
          </p:cNvPr>
          <p:cNvSpPr>
            <a:spLocks noGrp="1"/>
          </p:cNvSpPr>
          <p:nvPr>
            <p:ph type="pic" sz="quarter" idx="13"/>
          </p:nvPr>
        </p:nvSpPr>
        <p:spPr>
          <a:xfrm>
            <a:off x="6748423" y="570600"/>
            <a:ext cx="4935977" cy="5716800"/>
          </a:xfrm>
          <a:solidFill>
            <a:schemeClr val="tx2"/>
          </a:solidFill>
        </p:spPr>
        <p:txBody>
          <a:bodyPr/>
          <a:lstStyle>
            <a:lvl1pPr>
              <a:defRPr>
                <a:latin typeface="Inclusive Sans" pitchFamily="2" charset="0"/>
                <a:cs typeface="Inclusive Sans" pitchFamily="2" charset="0"/>
              </a:defRPr>
            </a:lvl1pPr>
          </a:lstStyle>
          <a:p>
            <a:endParaRPr lang="en-US"/>
          </a:p>
        </p:txBody>
      </p:sp>
      <p:sp>
        <p:nvSpPr>
          <p:cNvPr id="7" name="TextBox 6">
            <a:extLst>
              <a:ext uri="{FF2B5EF4-FFF2-40B4-BE49-F238E27FC236}">
                <a16:creationId xmlns:a16="http://schemas.microsoft.com/office/drawing/2014/main" id="{0BFE2A6C-D945-EB0B-77EE-30B4B37EC913}"/>
              </a:ext>
            </a:extLst>
          </p:cNvPr>
          <p:cNvSpPr txBox="1"/>
          <p:nvPr userDrawn="1"/>
        </p:nvSpPr>
        <p:spPr>
          <a:xfrm>
            <a:off x="507600" y="6408001"/>
            <a:ext cx="629094" cy="184666"/>
          </a:xfrm>
          <a:prstGeom prst="rect">
            <a:avLst/>
          </a:prstGeom>
          <a:noFill/>
        </p:spPr>
        <p:txBody>
          <a:bodyPr wrap="square" lIns="0" tIns="0" rIns="0" bIns="0" rtlCol="0">
            <a:spAutoFit/>
          </a:bodyPr>
          <a:lstStyle/>
          <a:p>
            <a:r>
              <a:rPr lang="en-US" sz="1200" b="1" dirty="0">
                <a:latin typeface="Inclusive Sans" pitchFamily="2" charset="0"/>
                <a:cs typeface="Inclusive Sans" pitchFamily="2" charset="0"/>
              </a:rPr>
              <a:t>NIHR </a:t>
            </a:r>
            <a:r>
              <a:rPr lang="en-US" sz="1200" dirty="0">
                <a:latin typeface="Inclusive Sans" pitchFamily="2" charset="0"/>
                <a:cs typeface="Inclusive Sans" pitchFamily="2" charset="0"/>
              </a:rPr>
              <a:t> |</a:t>
            </a:r>
          </a:p>
        </p:txBody>
      </p:sp>
    </p:spTree>
    <p:extLst>
      <p:ext uri="{BB962C8B-B14F-4D97-AF65-F5344CB8AC3E}">
        <p14:creationId xmlns:p14="http://schemas.microsoft.com/office/powerpoint/2010/main" val="33436192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b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1F28C-9C1C-A802-0993-A176AABDB8FD}"/>
              </a:ext>
            </a:extLst>
          </p:cNvPr>
          <p:cNvSpPr>
            <a:spLocks noGrp="1"/>
          </p:cNvSpPr>
          <p:nvPr>
            <p:ph type="title"/>
          </p:nvPr>
        </p:nvSpPr>
        <p:spPr>
          <a:xfrm>
            <a:off x="507600" y="473187"/>
            <a:ext cx="10818541" cy="609656"/>
          </a:xfrm>
        </p:spPr>
        <p:txBody>
          <a:bodyPr anchor="t" anchorCtr="0">
            <a:noAutofit/>
          </a:bodyPr>
          <a:lstStyle>
            <a:lvl1pPr fontAlgn="t">
              <a:lnSpc>
                <a:spcPct val="90000"/>
              </a:lnSpc>
              <a:defRPr sz="3500" b="1">
                <a:latin typeface="Inclusive Sans" pitchFamily="2" charset="0"/>
                <a:cs typeface="Inclusive Sans" pitchFamily="2" charset="0"/>
              </a:defRPr>
            </a:lvl1pPr>
          </a:lstStyle>
          <a:p>
            <a:r>
              <a:rPr lang="en-GB" dirty="0"/>
              <a:t>Click to edit Master title style</a:t>
            </a:r>
            <a:endParaRPr lang="en-US" dirty="0"/>
          </a:p>
        </p:txBody>
      </p:sp>
      <p:sp>
        <p:nvSpPr>
          <p:cNvPr id="3" name="Slide Number Placeholder 2">
            <a:extLst>
              <a:ext uri="{FF2B5EF4-FFF2-40B4-BE49-F238E27FC236}">
                <a16:creationId xmlns:a16="http://schemas.microsoft.com/office/drawing/2014/main" id="{52DEAA4F-2BAF-C701-98CD-F03A2DFDE0D9}"/>
              </a:ext>
            </a:extLst>
          </p:cNvPr>
          <p:cNvSpPr>
            <a:spLocks noGrp="1"/>
          </p:cNvSpPr>
          <p:nvPr>
            <p:ph type="sldNum" sz="quarter" idx="10"/>
          </p:nvPr>
        </p:nvSpPr>
        <p:spPr/>
        <p:txBody>
          <a:bodyPr/>
          <a:lstStyle>
            <a:lvl1pPr>
              <a:defRPr>
                <a:latin typeface="Inclusive Sans" pitchFamily="2" charset="0"/>
                <a:cs typeface="Inclusive Sans" pitchFamily="2" charset="0"/>
              </a:defRPr>
            </a:lvl1pPr>
          </a:lstStyle>
          <a:p>
            <a:fld id="{5E5A60D2-E0FE-D345-A8D4-0AC8EF13F903}" type="slidenum">
              <a:rPr lang="en-US" smtClean="0"/>
              <a:pPr/>
              <a:t>‹#›</a:t>
            </a:fld>
            <a:endParaRPr lang="en-US" dirty="0"/>
          </a:p>
        </p:txBody>
      </p:sp>
      <p:sp>
        <p:nvSpPr>
          <p:cNvPr id="4" name="Footer Placeholder 3">
            <a:extLst>
              <a:ext uri="{FF2B5EF4-FFF2-40B4-BE49-F238E27FC236}">
                <a16:creationId xmlns:a16="http://schemas.microsoft.com/office/drawing/2014/main" id="{FEC685AB-F1BC-0B09-A1F2-2B92DDCE3EB8}"/>
              </a:ext>
            </a:extLst>
          </p:cNvPr>
          <p:cNvSpPr>
            <a:spLocks noGrp="1"/>
          </p:cNvSpPr>
          <p:nvPr>
            <p:ph type="ftr" sz="quarter" idx="11"/>
          </p:nvPr>
        </p:nvSpPr>
        <p:spPr/>
        <p:txBody>
          <a:bodyPr/>
          <a:lstStyle>
            <a:lvl1pPr>
              <a:defRPr>
                <a:latin typeface="Inclusive Sans" pitchFamily="2" charset="0"/>
                <a:cs typeface="Inclusive Sans" pitchFamily="2" charset="0"/>
              </a:defRPr>
            </a:lvl1pPr>
          </a:lstStyle>
          <a:p>
            <a:r>
              <a:rPr lang="en-US"/>
              <a:t>Presentation title</a:t>
            </a:r>
            <a:endParaRPr lang="en-US" dirty="0"/>
          </a:p>
        </p:txBody>
      </p:sp>
      <p:sp>
        <p:nvSpPr>
          <p:cNvPr id="7" name="TextBox 6">
            <a:extLst>
              <a:ext uri="{FF2B5EF4-FFF2-40B4-BE49-F238E27FC236}">
                <a16:creationId xmlns:a16="http://schemas.microsoft.com/office/drawing/2014/main" id="{71A4B4C1-DA9F-94D0-83B1-D3EA30DB1A67}"/>
              </a:ext>
            </a:extLst>
          </p:cNvPr>
          <p:cNvSpPr txBox="1"/>
          <p:nvPr userDrawn="1"/>
        </p:nvSpPr>
        <p:spPr>
          <a:xfrm>
            <a:off x="507600" y="6408001"/>
            <a:ext cx="629094" cy="184666"/>
          </a:xfrm>
          <a:prstGeom prst="rect">
            <a:avLst/>
          </a:prstGeom>
          <a:noFill/>
        </p:spPr>
        <p:txBody>
          <a:bodyPr wrap="square" lIns="0" tIns="0" rIns="0" bIns="0" rtlCol="0">
            <a:spAutoFit/>
          </a:bodyPr>
          <a:lstStyle/>
          <a:p>
            <a:r>
              <a:rPr lang="en-US" sz="1200" b="1" dirty="0">
                <a:latin typeface="Inclusive Sans" pitchFamily="2" charset="0"/>
                <a:cs typeface="Inclusive Sans" pitchFamily="2" charset="0"/>
              </a:rPr>
              <a:t>NIHR </a:t>
            </a:r>
            <a:r>
              <a:rPr lang="en-US" sz="1200" dirty="0">
                <a:latin typeface="Inclusive Sans" pitchFamily="2" charset="0"/>
                <a:cs typeface="Inclusive Sans" pitchFamily="2" charset="0"/>
              </a:rPr>
              <a:t> |</a:t>
            </a:r>
          </a:p>
        </p:txBody>
      </p:sp>
      <p:sp>
        <p:nvSpPr>
          <p:cNvPr id="8" name="Table Placeholder 7">
            <a:extLst>
              <a:ext uri="{FF2B5EF4-FFF2-40B4-BE49-F238E27FC236}">
                <a16:creationId xmlns:a16="http://schemas.microsoft.com/office/drawing/2014/main" id="{A37B0C1F-24DA-788D-FE1A-B61ED9B91EE5}"/>
              </a:ext>
            </a:extLst>
          </p:cNvPr>
          <p:cNvSpPr>
            <a:spLocks noGrp="1"/>
          </p:cNvSpPr>
          <p:nvPr>
            <p:ph type="tbl" sz="quarter" idx="12"/>
          </p:nvPr>
        </p:nvSpPr>
        <p:spPr>
          <a:xfrm>
            <a:off x="507999" y="1307432"/>
            <a:ext cx="11176399" cy="4539331"/>
          </a:xfrm>
        </p:spPr>
        <p:txBody>
          <a:bodyPr/>
          <a:lstStyle>
            <a:lvl1pPr>
              <a:defRPr>
                <a:latin typeface="Inclusive Sans" pitchFamily="2" charset="0"/>
                <a:cs typeface="Inclusive Sans" pitchFamily="2" charset="0"/>
              </a:defRPr>
            </a:lvl1pPr>
          </a:lstStyle>
          <a:p>
            <a:endParaRPr lang="en-US"/>
          </a:p>
        </p:txBody>
      </p:sp>
    </p:spTree>
    <p:extLst>
      <p:ext uri="{BB962C8B-B14F-4D97-AF65-F5344CB8AC3E}">
        <p14:creationId xmlns:p14="http://schemas.microsoft.com/office/powerpoint/2010/main" val="31650668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only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2DEAA4F-2BAF-C701-98CD-F03A2DFDE0D9}"/>
              </a:ext>
            </a:extLst>
          </p:cNvPr>
          <p:cNvSpPr>
            <a:spLocks noGrp="1"/>
          </p:cNvSpPr>
          <p:nvPr>
            <p:ph type="sldNum" sz="quarter" idx="10"/>
          </p:nvPr>
        </p:nvSpPr>
        <p:spPr/>
        <p:txBody>
          <a:bodyPr/>
          <a:lstStyle>
            <a:lvl1pPr>
              <a:defRPr>
                <a:latin typeface="Inclusive Sans" pitchFamily="2" charset="0"/>
                <a:cs typeface="Inclusive Sans" pitchFamily="2" charset="0"/>
              </a:defRPr>
            </a:lvl1pPr>
          </a:lstStyle>
          <a:p>
            <a:fld id="{5E5A60D2-E0FE-D345-A8D4-0AC8EF13F903}" type="slidenum">
              <a:rPr lang="en-US" smtClean="0"/>
              <a:pPr/>
              <a:t>‹#›</a:t>
            </a:fld>
            <a:endParaRPr lang="en-US" dirty="0"/>
          </a:p>
        </p:txBody>
      </p:sp>
      <p:sp>
        <p:nvSpPr>
          <p:cNvPr id="4" name="Footer Placeholder 3">
            <a:extLst>
              <a:ext uri="{FF2B5EF4-FFF2-40B4-BE49-F238E27FC236}">
                <a16:creationId xmlns:a16="http://schemas.microsoft.com/office/drawing/2014/main" id="{FEC685AB-F1BC-0B09-A1F2-2B92DDCE3EB8}"/>
              </a:ext>
            </a:extLst>
          </p:cNvPr>
          <p:cNvSpPr>
            <a:spLocks noGrp="1"/>
          </p:cNvSpPr>
          <p:nvPr>
            <p:ph type="ftr" sz="quarter" idx="11"/>
          </p:nvPr>
        </p:nvSpPr>
        <p:spPr/>
        <p:txBody>
          <a:bodyPr/>
          <a:lstStyle>
            <a:lvl1pPr>
              <a:defRPr>
                <a:latin typeface="Inclusive Sans" pitchFamily="2" charset="0"/>
                <a:cs typeface="Inclusive Sans" pitchFamily="2" charset="0"/>
              </a:defRPr>
            </a:lvl1pPr>
          </a:lstStyle>
          <a:p>
            <a:r>
              <a:rPr lang="en-US"/>
              <a:t>Presentation title</a:t>
            </a:r>
            <a:endParaRPr lang="en-US" dirty="0"/>
          </a:p>
        </p:txBody>
      </p:sp>
      <p:sp>
        <p:nvSpPr>
          <p:cNvPr id="7" name="TextBox 6">
            <a:extLst>
              <a:ext uri="{FF2B5EF4-FFF2-40B4-BE49-F238E27FC236}">
                <a16:creationId xmlns:a16="http://schemas.microsoft.com/office/drawing/2014/main" id="{71A4B4C1-DA9F-94D0-83B1-D3EA30DB1A67}"/>
              </a:ext>
            </a:extLst>
          </p:cNvPr>
          <p:cNvSpPr txBox="1"/>
          <p:nvPr userDrawn="1"/>
        </p:nvSpPr>
        <p:spPr>
          <a:xfrm>
            <a:off x="507600" y="6408001"/>
            <a:ext cx="629094" cy="184666"/>
          </a:xfrm>
          <a:prstGeom prst="rect">
            <a:avLst/>
          </a:prstGeom>
          <a:noFill/>
        </p:spPr>
        <p:txBody>
          <a:bodyPr wrap="square" lIns="0" tIns="0" rIns="0" bIns="0" rtlCol="0">
            <a:spAutoFit/>
          </a:bodyPr>
          <a:lstStyle/>
          <a:p>
            <a:r>
              <a:rPr lang="en-US" sz="1200" b="1" dirty="0">
                <a:latin typeface="Inclusive Sans" pitchFamily="2" charset="0"/>
                <a:cs typeface="Inclusive Sans" pitchFamily="2" charset="0"/>
              </a:rPr>
              <a:t>NIHR </a:t>
            </a:r>
            <a:r>
              <a:rPr lang="en-US" sz="1200" dirty="0">
                <a:latin typeface="Inclusive Sans" pitchFamily="2" charset="0"/>
                <a:cs typeface="Inclusive Sans" pitchFamily="2" charset="0"/>
              </a:rPr>
              <a:t> |</a:t>
            </a:r>
          </a:p>
        </p:txBody>
      </p:sp>
      <p:sp>
        <p:nvSpPr>
          <p:cNvPr id="6" name="Picture Placeholder 5">
            <a:extLst>
              <a:ext uri="{FF2B5EF4-FFF2-40B4-BE49-F238E27FC236}">
                <a16:creationId xmlns:a16="http://schemas.microsoft.com/office/drawing/2014/main" id="{7E52D0D9-B691-80DA-6309-876F94407012}"/>
              </a:ext>
            </a:extLst>
          </p:cNvPr>
          <p:cNvSpPr>
            <a:spLocks noGrp="1"/>
          </p:cNvSpPr>
          <p:nvPr>
            <p:ph type="pic" sz="quarter" idx="12"/>
          </p:nvPr>
        </p:nvSpPr>
        <p:spPr>
          <a:xfrm>
            <a:off x="507600" y="590400"/>
            <a:ext cx="11113200" cy="5677200"/>
          </a:xfrm>
          <a:solidFill>
            <a:schemeClr val="accent2"/>
          </a:solidFill>
        </p:spPr>
        <p:txBody>
          <a:bodyPr/>
          <a:lstStyle>
            <a:lvl1pPr>
              <a:defRPr>
                <a:latin typeface="Inclusive Sans" pitchFamily="2" charset="0"/>
                <a:cs typeface="Inclusive Sans" pitchFamily="2" charset="0"/>
              </a:defRPr>
            </a:lvl1pPr>
          </a:lstStyle>
          <a:p>
            <a:endParaRPr lang="en-US"/>
          </a:p>
        </p:txBody>
      </p:sp>
    </p:spTree>
    <p:extLst>
      <p:ext uri="{BB962C8B-B14F-4D97-AF65-F5344CB8AC3E}">
        <p14:creationId xmlns:p14="http://schemas.microsoft.com/office/powerpoint/2010/main" val="18497022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con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1F28C-9C1C-A802-0993-A176AABDB8FD}"/>
              </a:ext>
            </a:extLst>
          </p:cNvPr>
          <p:cNvSpPr>
            <a:spLocks noGrp="1"/>
          </p:cNvSpPr>
          <p:nvPr>
            <p:ph type="title"/>
          </p:nvPr>
        </p:nvSpPr>
        <p:spPr>
          <a:xfrm>
            <a:off x="507600" y="473187"/>
            <a:ext cx="10818541" cy="516628"/>
          </a:xfrm>
        </p:spPr>
        <p:txBody>
          <a:bodyPr anchor="t" anchorCtr="0">
            <a:noAutofit/>
          </a:bodyPr>
          <a:lstStyle>
            <a:lvl1pPr fontAlgn="t">
              <a:lnSpc>
                <a:spcPct val="90000"/>
              </a:lnSpc>
              <a:defRPr sz="3500" b="1">
                <a:latin typeface="Inclusive Sans" pitchFamily="2" charset="0"/>
                <a:cs typeface="Inclusive Sans" pitchFamily="2" charset="0"/>
              </a:defRPr>
            </a:lvl1pPr>
          </a:lstStyle>
          <a:p>
            <a:r>
              <a:rPr lang="en-GB" dirty="0"/>
              <a:t>Click to edit Master title style</a:t>
            </a:r>
            <a:endParaRPr lang="en-US" dirty="0"/>
          </a:p>
        </p:txBody>
      </p:sp>
      <p:sp>
        <p:nvSpPr>
          <p:cNvPr id="3" name="Slide Number Placeholder 2">
            <a:extLst>
              <a:ext uri="{FF2B5EF4-FFF2-40B4-BE49-F238E27FC236}">
                <a16:creationId xmlns:a16="http://schemas.microsoft.com/office/drawing/2014/main" id="{52DEAA4F-2BAF-C701-98CD-F03A2DFDE0D9}"/>
              </a:ext>
            </a:extLst>
          </p:cNvPr>
          <p:cNvSpPr>
            <a:spLocks noGrp="1"/>
          </p:cNvSpPr>
          <p:nvPr>
            <p:ph type="sldNum" sz="quarter" idx="10"/>
          </p:nvPr>
        </p:nvSpPr>
        <p:spPr/>
        <p:txBody>
          <a:bodyPr/>
          <a:lstStyle>
            <a:lvl1pPr>
              <a:defRPr>
                <a:latin typeface="Inclusive Sans" pitchFamily="2" charset="0"/>
                <a:cs typeface="Inclusive Sans" pitchFamily="2" charset="0"/>
              </a:defRPr>
            </a:lvl1pPr>
          </a:lstStyle>
          <a:p>
            <a:fld id="{5E5A60D2-E0FE-D345-A8D4-0AC8EF13F903}" type="slidenum">
              <a:rPr lang="en-US" smtClean="0"/>
              <a:pPr/>
              <a:t>‹#›</a:t>
            </a:fld>
            <a:endParaRPr lang="en-US" dirty="0"/>
          </a:p>
        </p:txBody>
      </p:sp>
      <p:sp>
        <p:nvSpPr>
          <p:cNvPr id="4" name="Footer Placeholder 3">
            <a:extLst>
              <a:ext uri="{FF2B5EF4-FFF2-40B4-BE49-F238E27FC236}">
                <a16:creationId xmlns:a16="http://schemas.microsoft.com/office/drawing/2014/main" id="{FEC685AB-F1BC-0B09-A1F2-2B92DDCE3EB8}"/>
              </a:ext>
            </a:extLst>
          </p:cNvPr>
          <p:cNvSpPr>
            <a:spLocks noGrp="1"/>
          </p:cNvSpPr>
          <p:nvPr>
            <p:ph type="ftr" sz="quarter" idx="11"/>
          </p:nvPr>
        </p:nvSpPr>
        <p:spPr/>
        <p:txBody>
          <a:bodyPr/>
          <a:lstStyle>
            <a:lvl1pPr>
              <a:defRPr>
                <a:latin typeface="Inclusive Sans" pitchFamily="2" charset="0"/>
                <a:cs typeface="Inclusive Sans" pitchFamily="2" charset="0"/>
              </a:defRPr>
            </a:lvl1pPr>
          </a:lstStyle>
          <a:p>
            <a:r>
              <a:rPr lang="en-US"/>
              <a:t>Presentation title</a:t>
            </a:r>
            <a:endParaRPr lang="en-US" dirty="0"/>
          </a:p>
        </p:txBody>
      </p:sp>
      <p:sp>
        <p:nvSpPr>
          <p:cNvPr id="6" name="Text Placeholder 5">
            <a:extLst>
              <a:ext uri="{FF2B5EF4-FFF2-40B4-BE49-F238E27FC236}">
                <a16:creationId xmlns:a16="http://schemas.microsoft.com/office/drawing/2014/main" id="{82656EAB-9322-DF71-B2DB-0B9E16EACC2C}"/>
              </a:ext>
            </a:extLst>
          </p:cNvPr>
          <p:cNvSpPr>
            <a:spLocks noGrp="1"/>
          </p:cNvSpPr>
          <p:nvPr>
            <p:ph type="body" sz="quarter" idx="12"/>
          </p:nvPr>
        </p:nvSpPr>
        <p:spPr>
          <a:xfrm>
            <a:off x="507601" y="1441103"/>
            <a:ext cx="3545784" cy="4544705"/>
          </a:xfrm>
          <a:solidFill>
            <a:schemeClr val="accent4">
              <a:alpha val="61000"/>
            </a:schemeClr>
          </a:solidFill>
        </p:spPr>
        <p:txBody>
          <a:bodyPr lIns="255600" tIns="1440000" rIns="255600" bIns="255600">
            <a:noAutofit/>
          </a:bodyPr>
          <a:lstStyle>
            <a:lvl1pPr marL="0" indent="0">
              <a:spcAft>
                <a:spcPts val="800"/>
              </a:spcAft>
              <a:buNone/>
              <a:defRPr sz="2000" b="1">
                <a:solidFill>
                  <a:schemeClr val="tx1"/>
                </a:solidFill>
                <a:latin typeface="Inclusive Sans" pitchFamily="2" charset="0"/>
                <a:cs typeface="Inclusive Sans" pitchFamily="2" charset="0"/>
              </a:defRPr>
            </a:lvl1pPr>
            <a:lvl2pPr marL="0" indent="0">
              <a:lnSpc>
                <a:spcPct val="110000"/>
              </a:lnSpc>
              <a:spcBef>
                <a:spcPts val="0"/>
              </a:spcBef>
              <a:spcAft>
                <a:spcPts val="1000"/>
              </a:spcAft>
              <a:buNone/>
              <a:defRPr sz="1700">
                <a:latin typeface="Inclusive Sans" pitchFamily="2" charset="0"/>
                <a:cs typeface="Inclusive Sans" pitchFamily="2" charset="0"/>
              </a:defRPr>
            </a:lvl2pPr>
            <a:lvl3pPr marL="633600" indent="-316800">
              <a:lnSpc>
                <a:spcPct val="110000"/>
              </a:lnSpc>
              <a:spcBef>
                <a:spcPts val="0"/>
              </a:spcBef>
              <a:spcAft>
                <a:spcPts val="1000"/>
              </a:spcAft>
              <a:buFont typeface="Arial" panose="020B0604020202020204" pitchFamily="34" charset="0"/>
              <a:buChar char="•"/>
              <a:defRPr sz="1700">
                <a:latin typeface="Inclusive Sans" pitchFamily="2" charset="0"/>
                <a:cs typeface="Inclusive Sans" pitchFamily="2" charset="0"/>
              </a:defRPr>
            </a:lvl3pPr>
          </a:lstStyle>
          <a:p>
            <a:pPr lvl="0"/>
            <a:r>
              <a:rPr lang="en-GB" dirty="0"/>
              <a:t>Click to edit Master text styles</a:t>
            </a:r>
          </a:p>
          <a:p>
            <a:pPr lvl="1"/>
            <a:r>
              <a:rPr lang="en-GB" dirty="0"/>
              <a:t>Second level</a:t>
            </a:r>
          </a:p>
          <a:p>
            <a:pPr lvl="2"/>
            <a:r>
              <a:rPr lang="en-GB" dirty="0"/>
              <a:t>Third level</a:t>
            </a:r>
          </a:p>
        </p:txBody>
      </p:sp>
      <p:sp>
        <p:nvSpPr>
          <p:cNvPr id="7" name="TextBox 6">
            <a:extLst>
              <a:ext uri="{FF2B5EF4-FFF2-40B4-BE49-F238E27FC236}">
                <a16:creationId xmlns:a16="http://schemas.microsoft.com/office/drawing/2014/main" id="{2277BD1B-89F4-8572-D1C0-D294B70BCD08}"/>
              </a:ext>
            </a:extLst>
          </p:cNvPr>
          <p:cNvSpPr txBox="1"/>
          <p:nvPr userDrawn="1"/>
        </p:nvSpPr>
        <p:spPr>
          <a:xfrm>
            <a:off x="507600" y="6408001"/>
            <a:ext cx="629094" cy="184666"/>
          </a:xfrm>
          <a:prstGeom prst="rect">
            <a:avLst/>
          </a:prstGeom>
          <a:noFill/>
        </p:spPr>
        <p:txBody>
          <a:bodyPr wrap="square" lIns="0" tIns="0" rIns="0" bIns="0" rtlCol="0">
            <a:spAutoFit/>
          </a:bodyPr>
          <a:lstStyle/>
          <a:p>
            <a:r>
              <a:rPr lang="en-US" sz="1200" b="1" dirty="0">
                <a:latin typeface="Inclusive Sans" pitchFamily="2" charset="0"/>
                <a:cs typeface="Inclusive Sans" pitchFamily="2" charset="0"/>
              </a:rPr>
              <a:t>NIHR </a:t>
            </a:r>
            <a:r>
              <a:rPr lang="en-US" sz="1200" dirty="0">
                <a:latin typeface="Inclusive Sans" pitchFamily="2" charset="0"/>
                <a:cs typeface="Inclusive Sans" pitchFamily="2" charset="0"/>
              </a:rPr>
              <a:t> |</a:t>
            </a:r>
          </a:p>
        </p:txBody>
      </p:sp>
      <p:sp>
        <p:nvSpPr>
          <p:cNvPr id="9" name="Picture Placeholder 8">
            <a:extLst>
              <a:ext uri="{FF2B5EF4-FFF2-40B4-BE49-F238E27FC236}">
                <a16:creationId xmlns:a16="http://schemas.microsoft.com/office/drawing/2014/main" id="{E17B4CF0-4C3D-2F7F-DDD1-B451D48062A5}"/>
              </a:ext>
            </a:extLst>
          </p:cNvPr>
          <p:cNvSpPr>
            <a:spLocks noGrp="1"/>
          </p:cNvSpPr>
          <p:nvPr>
            <p:ph type="pic" sz="quarter" idx="13"/>
          </p:nvPr>
        </p:nvSpPr>
        <p:spPr>
          <a:xfrm>
            <a:off x="763200" y="1669730"/>
            <a:ext cx="979200" cy="990000"/>
          </a:xfrm>
          <a:solidFill>
            <a:schemeClr val="accent2"/>
          </a:solidFill>
        </p:spPr>
        <p:txBody>
          <a:bodyPr>
            <a:normAutofit/>
          </a:bodyPr>
          <a:lstStyle>
            <a:lvl1pPr marL="0" indent="0">
              <a:buNone/>
              <a:defRPr sz="1100">
                <a:latin typeface="Inclusive Sans" pitchFamily="2" charset="0"/>
                <a:cs typeface="Inclusive Sans" pitchFamily="2" charset="0"/>
              </a:defRPr>
            </a:lvl1pPr>
          </a:lstStyle>
          <a:p>
            <a:endParaRPr lang="en-US" dirty="0"/>
          </a:p>
        </p:txBody>
      </p:sp>
      <p:sp>
        <p:nvSpPr>
          <p:cNvPr id="10" name="Text Placeholder 5">
            <a:extLst>
              <a:ext uri="{FF2B5EF4-FFF2-40B4-BE49-F238E27FC236}">
                <a16:creationId xmlns:a16="http://schemas.microsoft.com/office/drawing/2014/main" id="{7EDE85AF-778F-55FD-D1D1-6AA349DD124A}"/>
              </a:ext>
            </a:extLst>
          </p:cNvPr>
          <p:cNvSpPr>
            <a:spLocks noGrp="1"/>
          </p:cNvSpPr>
          <p:nvPr>
            <p:ph type="body" sz="quarter" idx="14"/>
          </p:nvPr>
        </p:nvSpPr>
        <p:spPr>
          <a:xfrm>
            <a:off x="4323108" y="1441103"/>
            <a:ext cx="3545784" cy="4544705"/>
          </a:xfrm>
          <a:solidFill>
            <a:schemeClr val="accent4">
              <a:alpha val="60000"/>
            </a:schemeClr>
          </a:solidFill>
        </p:spPr>
        <p:txBody>
          <a:bodyPr lIns="255600" tIns="1440000" rIns="255600" bIns="255600">
            <a:noAutofit/>
          </a:bodyPr>
          <a:lstStyle>
            <a:lvl1pPr marL="0" indent="0">
              <a:spcAft>
                <a:spcPts val="800"/>
              </a:spcAft>
              <a:buNone/>
              <a:defRPr sz="2000" b="1">
                <a:solidFill>
                  <a:schemeClr val="tx1"/>
                </a:solidFill>
                <a:latin typeface="Inclusive Sans" pitchFamily="2" charset="0"/>
                <a:cs typeface="Inclusive Sans" pitchFamily="2" charset="0"/>
              </a:defRPr>
            </a:lvl1pPr>
            <a:lvl2pPr marL="0" indent="0">
              <a:lnSpc>
                <a:spcPct val="110000"/>
              </a:lnSpc>
              <a:spcBef>
                <a:spcPts val="0"/>
              </a:spcBef>
              <a:spcAft>
                <a:spcPts val="1000"/>
              </a:spcAft>
              <a:buNone/>
              <a:defRPr sz="1700">
                <a:latin typeface="Inclusive Sans" pitchFamily="2" charset="0"/>
                <a:cs typeface="Inclusive Sans" pitchFamily="2" charset="0"/>
              </a:defRPr>
            </a:lvl2pPr>
            <a:lvl3pPr marL="633600" indent="-316800">
              <a:lnSpc>
                <a:spcPct val="110000"/>
              </a:lnSpc>
              <a:spcBef>
                <a:spcPts val="0"/>
              </a:spcBef>
              <a:spcAft>
                <a:spcPts val="1000"/>
              </a:spcAft>
              <a:buFont typeface="Arial" panose="020B0604020202020204" pitchFamily="34" charset="0"/>
              <a:buChar char="•"/>
              <a:defRPr sz="1700">
                <a:latin typeface="Inclusive Sans" pitchFamily="2" charset="0"/>
                <a:cs typeface="Inclusive Sans" pitchFamily="2" charset="0"/>
              </a:defRPr>
            </a:lvl3pPr>
          </a:lstStyle>
          <a:p>
            <a:pPr lvl="0"/>
            <a:r>
              <a:rPr lang="en-GB" dirty="0"/>
              <a:t>Click to edit Master text styles</a:t>
            </a:r>
          </a:p>
          <a:p>
            <a:pPr lvl="1"/>
            <a:r>
              <a:rPr lang="en-GB" dirty="0"/>
              <a:t>Second level</a:t>
            </a:r>
          </a:p>
          <a:p>
            <a:pPr lvl="2"/>
            <a:r>
              <a:rPr lang="en-GB" dirty="0"/>
              <a:t>Third level</a:t>
            </a:r>
          </a:p>
        </p:txBody>
      </p:sp>
      <p:sp>
        <p:nvSpPr>
          <p:cNvPr id="11" name="Picture Placeholder 8">
            <a:extLst>
              <a:ext uri="{FF2B5EF4-FFF2-40B4-BE49-F238E27FC236}">
                <a16:creationId xmlns:a16="http://schemas.microsoft.com/office/drawing/2014/main" id="{E12E3480-F40D-0C44-DFF4-A03E5348D20D}"/>
              </a:ext>
            </a:extLst>
          </p:cNvPr>
          <p:cNvSpPr>
            <a:spLocks noGrp="1"/>
          </p:cNvSpPr>
          <p:nvPr>
            <p:ph type="pic" sz="quarter" idx="15"/>
          </p:nvPr>
        </p:nvSpPr>
        <p:spPr>
          <a:xfrm>
            <a:off x="4578707" y="1669730"/>
            <a:ext cx="979200" cy="990000"/>
          </a:xfrm>
          <a:solidFill>
            <a:schemeClr val="accent2"/>
          </a:solidFill>
        </p:spPr>
        <p:txBody>
          <a:bodyPr>
            <a:normAutofit/>
          </a:bodyPr>
          <a:lstStyle>
            <a:lvl1pPr marL="0" indent="0">
              <a:buNone/>
              <a:defRPr sz="1100">
                <a:latin typeface="Inclusive Sans" pitchFamily="2" charset="0"/>
                <a:cs typeface="Inclusive Sans" pitchFamily="2" charset="0"/>
              </a:defRPr>
            </a:lvl1pPr>
          </a:lstStyle>
          <a:p>
            <a:endParaRPr lang="en-US"/>
          </a:p>
        </p:txBody>
      </p:sp>
      <p:sp>
        <p:nvSpPr>
          <p:cNvPr id="12" name="Text Placeholder 5">
            <a:extLst>
              <a:ext uri="{FF2B5EF4-FFF2-40B4-BE49-F238E27FC236}">
                <a16:creationId xmlns:a16="http://schemas.microsoft.com/office/drawing/2014/main" id="{2F7235D1-0E20-6800-3FAF-5DFE74AA0EFA}"/>
              </a:ext>
            </a:extLst>
          </p:cNvPr>
          <p:cNvSpPr>
            <a:spLocks noGrp="1"/>
          </p:cNvSpPr>
          <p:nvPr>
            <p:ph type="body" sz="quarter" idx="16"/>
          </p:nvPr>
        </p:nvSpPr>
        <p:spPr>
          <a:xfrm>
            <a:off x="8138615" y="1441103"/>
            <a:ext cx="3545784" cy="4544705"/>
          </a:xfrm>
          <a:solidFill>
            <a:schemeClr val="accent4">
              <a:alpha val="60000"/>
            </a:schemeClr>
          </a:solidFill>
        </p:spPr>
        <p:txBody>
          <a:bodyPr lIns="255600" tIns="1440000" rIns="255600" bIns="255600">
            <a:noAutofit/>
          </a:bodyPr>
          <a:lstStyle>
            <a:lvl1pPr marL="0" indent="0">
              <a:spcAft>
                <a:spcPts val="800"/>
              </a:spcAft>
              <a:buNone/>
              <a:defRPr sz="2000" b="1">
                <a:solidFill>
                  <a:schemeClr val="tx1"/>
                </a:solidFill>
                <a:latin typeface="Inclusive Sans" pitchFamily="2" charset="0"/>
                <a:cs typeface="Inclusive Sans" pitchFamily="2" charset="0"/>
              </a:defRPr>
            </a:lvl1pPr>
            <a:lvl2pPr marL="0" indent="0">
              <a:lnSpc>
                <a:spcPct val="110000"/>
              </a:lnSpc>
              <a:spcBef>
                <a:spcPts val="0"/>
              </a:spcBef>
              <a:spcAft>
                <a:spcPts val="1000"/>
              </a:spcAft>
              <a:buNone/>
              <a:defRPr sz="1700">
                <a:latin typeface="Inclusive Sans" pitchFamily="2" charset="0"/>
                <a:cs typeface="Inclusive Sans" pitchFamily="2" charset="0"/>
              </a:defRPr>
            </a:lvl2pPr>
            <a:lvl3pPr marL="633600" indent="-316800">
              <a:lnSpc>
                <a:spcPct val="110000"/>
              </a:lnSpc>
              <a:spcBef>
                <a:spcPts val="0"/>
              </a:spcBef>
              <a:spcAft>
                <a:spcPts val="1000"/>
              </a:spcAft>
              <a:buFont typeface="Arial" panose="020B0604020202020204" pitchFamily="34" charset="0"/>
              <a:buChar char="•"/>
              <a:defRPr sz="1700">
                <a:latin typeface="Inclusive Sans" pitchFamily="2" charset="0"/>
                <a:cs typeface="Inclusive Sans" pitchFamily="2" charset="0"/>
              </a:defRPr>
            </a:lvl3pPr>
          </a:lstStyle>
          <a:p>
            <a:pPr lvl="0"/>
            <a:r>
              <a:rPr lang="en-GB" dirty="0"/>
              <a:t>Click to edit Master text styles</a:t>
            </a:r>
          </a:p>
          <a:p>
            <a:pPr lvl="1"/>
            <a:r>
              <a:rPr lang="en-GB" dirty="0"/>
              <a:t>Second level</a:t>
            </a:r>
          </a:p>
          <a:p>
            <a:pPr lvl="2"/>
            <a:r>
              <a:rPr lang="en-GB" dirty="0"/>
              <a:t>Third level</a:t>
            </a:r>
          </a:p>
        </p:txBody>
      </p:sp>
      <p:sp>
        <p:nvSpPr>
          <p:cNvPr id="13" name="Picture Placeholder 8">
            <a:extLst>
              <a:ext uri="{FF2B5EF4-FFF2-40B4-BE49-F238E27FC236}">
                <a16:creationId xmlns:a16="http://schemas.microsoft.com/office/drawing/2014/main" id="{601323E2-1FA2-DF9B-6B16-FECC2E791207}"/>
              </a:ext>
            </a:extLst>
          </p:cNvPr>
          <p:cNvSpPr>
            <a:spLocks noGrp="1"/>
          </p:cNvSpPr>
          <p:nvPr>
            <p:ph type="pic" sz="quarter" idx="17"/>
          </p:nvPr>
        </p:nvSpPr>
        <p:spPr>
          <a:xfrm>
            <a:off x="8394214" y="1669730"/>
            <a:ext cx="979200" cy="990000"/>
          </a:xfrm>
          <a:solidFill>
            <a:schemeClr val="accent2"/>
          </a:solidFill>
        </p:spPr>
        <p:txBody>
          <a:bodyPr>
            <a:normAutofit/>
          </a:bodyPr>
          <a:lstStyle>
            <a:lvl1pPr marL="0" indent="0">
              <a:buNone/>
              <a:defRPr sz="1100">
                <a:latin typeface="Inclusive Sans" pitchFamily="2" charset="0"/>
                <a:cs typeface="Inclusive Sans" pitchFamily="2" charset="0"/>
              </a:defRPr>
            </a:lvl1pPr>
          </a:lstStyle>
          <a:p>
            <a:endParaRPr lang="en-US"/>
          </a:p>
        </p:txBody>
      </p:sp>
    </p:spTree>
    <p:extLst>
      <p:ext uri="{BB962C8B-B14F-4D97-AF65-F5344CB8AC3E}">
        <p14:creationId xmlns:p14="http://schemas.microsoft.com/office/powerpoint/2010/main" val="1514395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llustration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1F28C-9C1C-A802-0993-A176AABDB8FD}"/>
              </a:ext>
            </a:extLst>
          </p:cNvPr>
          <p:cNvSpPr>
            <a:spLocks noGrp="1"/>
          </p:cNvSpPr>
          <p:nvPr>
            <p:ph type="title"/>
          </p:nvPr>
        </p:nvSpPr>
        <p:spPr>
          <a:xfrm>
            <a:off x="507600" y="473187"/>
            <a:ext cx="5927319" cy="461686"/>
          </a:xfrm>
        </p:spPr>
        <p:txBody>
          <a:bodyPr anchor="t" anchorCtr="0">
            <a:noAutofit/>
          </a:bodyPr>
          <a:lstStyle>
            <a:lvl1pPr fontAlgn="t">
              <a:lnSpc>
                <a:spcPct val="90000"/>
              </a:lnSpc>
              <a:defRPr sz="3500" b="1">
                <a:latin typeface="Inclusive Sans" pitchFamily="2" charset="0"/>
                <a:cs typeface="Inclusive Sans" pitchFamily="2" charset="0"/>
              </a:defRPr>
            </a:lvl1pPr>
          </a:lstStyle>
          <a:p>
            <a:r>
              <a:rPr lang="en-GB" dirty="0"/>
              <a:t>Click to edit Master title style</a:t>
            </a:r>
            <a:endParaRPr lang="en-US" dirty="0"/>
          </a:p>
        </p:txBody>
      </p:sp>
      <p:sp>
        <p:nvSpPr>
          <p:cNvPr id="3" name="Slide Number Placeholder 2">
            <a:extLst>
              <a:ext uri="{FF2B5EF4-FFF2-40B4-BE49-F238E27FC236}">
                <a16:creationId xmlns:a16="http://schemas.microsoft.com/office/drawing/2014/main" id="{52DEAA4F-2BAF-C701-98CD-F03A2DFDE0D9}"/>
              </a:ext>
            </a:extLst>
          </p:cNvPr>
          <p:cNvSpPr>
            <a:spLocks noGrp="1"/>
          </p:cNvSpPr>
          <p:nvPr>
            <p:ph type="sldNum" sz="quarter" idx="10"/>
          </p:nvPr>
        </p:nvSpPr>
        <p:spPr/>
        <p:txBody>
          <a:bodyPr/>
          <a:lstStyle>
            <a:lvl1pPr>
              <a:defRPr>
                <a:latin typeface="Inclusive Sans" pitchFamily="2" charset="0"/>
                <a:cs typeface="Inclusive Sans" pitchFamily="2" charset="0"/>
              </a:defRPr>
            </a:lvl1pPr>
          </a:lstStyle>
          <a:p>
            <a:fld id="{5E5A60D2-E0FE-D345-A8D4-0AC8EF13F903}" type="slidenum">
              <a:rPr lang="en-US" smtClean="0"/>
              <a:pPr/>
              <a:t>‹#›</a:t>
            </a:fld>
            <a:endParaRPr lang="en-US" dirty="0"/>
          </a:p>
        </p:txBody>
      </p:sp>
      <p:sp>
        <p:nvSpPr>
          <p:cNvPr id="4" name="Footer Placeholder 3">
            <a:extLst>
              <a:ext uri="{FF2B5EF4-FFF2-40B4-BE49-F238E27FC236}">
                <a16:creationId xmlns:a16="http://schemas.microsoft.com/office/drawing/2014/main" id="{FEC685AB-F1BC-0B09-A1F2-2B92DDCE3EB8}"/>
              </a:ext>
            </a:extLst>
          </p:cNvPr>
          <p:cNvSpPr>
            <a:spLocks noGrp="1"/>
          </p:cNvSpPr>
          <p:nvPr>
            <p:ph type="ftr" sz="quarter" idx="11"/>
          </p:nvPr>
        </p:nvSpPr>
        <p:spPr/>
        <p:txBody>
          <a:bodyPr/>
          <a:lstStyle>
            <a:lvl1pPr>
              <a:defRPr>
                <a:latin typeface="Inclusive Sans" pitchFamily="2" charset="0"/>
                <a:cs typeface="Inclusive Sans" pitchFamily="2" charset="0"/>
              </a:defRPr>
            </a:lvl1pPr>
          </a:lstStyle>
          <a:p>
            <a:r>
              <a:rPr lang="en-US" dirty="0"/>
              <a:t>Presentation title</a:t>
            </a:r>
          </a:p>
        </p:txBody>
      </p:sp>
      <p:sp>
        <p:nvSpPr>
          <p:cNvPr id="6" name="Text Placeholder 5">
            <a:extLst>
              <a:ext uri="{FF2B5EF4-FFF2-40B4-BE49-F238E27FC236}">
                <a16:creationId xmlns:a16="http://schemas.microsoft.com/office/drawing/2014/main" id="{82656EAB-9322-DF71-B2DB-0B9E16EACC2C}"/>
              </a:ext>
            </a:extLst>
          </p:cNvPr>
          <p:cNvSpPr>
            <a:spLocks noGrp="1"/>
          </p:cNvSpPr>
          <p:nvPr>
            <p:ph type="body" sz="quarter" idx="12"/>
          </p:nvPr>
        </p:nvSpPr>
        <p:spPr>
          <a:xfrm>
            <a:off x="507599" y="1514901"/>
            <a:ext cx="5588401" cy="4508629"/>
          </a:xfrm>
        </p:spPr>
        <p:txBody>
          <a:bodyPr>
            <a:noAutofit/>
          </a:bodyPr>
          <a:lstStyle>
            <a:lvl1pPr marL="0" indent="0">
              <a:spcAft>
                <a:spcPts val="800"/>
              </a:spcAft>
              <a:buNone/>
              <a:defRPr sz="2000" b="1">
                <a:solidFill>
                  <a:schemeClr val="tx1"/>
                </a:solidFill>
                <a:latin typeface="Inclusive Sans" pitchFamily="2" charset="0"/>
                <a:cs typeface="Inclusive Sans" pitchFamily="2" charset="0"/>
              </a:defRPr>
            </a:lvl1pPr>
            <a:lvl2pPr marL="0" indent="0">
              <a:lnSpc>
                <a:spcPct val="110000"/>
              </a:lnSpc>
              <a:spcBef>
                <a:spcPts val="0"/>
              </a:spcBef>
              <a:spcAft>
                <a:spcPts val="1000"/>
              </a:spcAft>
              <a:buNone/>
              <a:defRPr sz="1700">
                <a:latin typeface="Inclusive Sans" pitchFamily="2" charset="0"/>
                <a:cs typeface="Inclusive Sans" pitchFamily="2" charset="0"/>
              </a:defRPr>
            </a:lvl2pPr>
            <a:lvl3pPr marL="633600" indent="-316800">
              <a:lnSpc>
                <a:spcPct val="110000"/>
              </a:lnSpc>
              <a:spcBef>
                <a:spcPts val="0"/>
              </a:spcBef>
              <a:spcAft>
                <a:spcPts val="1000"/>
              </a:spcAft>
              <a:buFont typeface="Arial" panose="020B0604020202020204" pitchFamily="34" charset="0"/>
              <a:buChar char="•"/>
              <a:defRPr sz="1700">
                <a:latin typeface="Inclusive Sans" pitchFamily="2" charset="0"/>
                <a:cs typeface="Inclusive Sans" pitchFamily="2" charset="0"/>
              </a:defRPr>
            </a:lvl3pPr>
          </a:lstStyle>
          <a:p>
            <a:pPr lvl="0"/>
            <a:r>
              <a:rPr lang="en-GB" dirty="0"/>
              <a:t>Click to edit Master text styles</a:t>
            </a:r>
          </a:p>
          <a:p>
            <a:pPr lvl="1"/>
            <a:r>
              <a:rPr lang="en-GB" dirty="0"/>
              <a:t>Second level</a:t>
            </a:r>
          </a:p>
          <a:p>
            <a:pPr lvl="2"/>
            <a:r>
              <a:rPr lang="en-GB" dirty="0"/>
              <a:t>Third level</a:t>
            </a:r>
          </a:p>
        </p:txBody>
      </p:sp>
      <p:sp>
        <p:nvSpPr>
          <p:cNvPr id="5" name="Picture Placeholder 5">
            <a:extLst>
              <a:ext uri="{FF2B5EF4-FFF2-40B4-BE49-F238E27FC236}">
                <a16:creationId xmlns:a16="http://schemas.microsoft.com/office/drawing/2014/main" id="{63CC1056-1F7E-7F8A-ACE7-DEE8E44657D4}"/>
              </a:ext>
            </a:extLst>
          </p:cNvPr>
          <p:cNvSpPr>
            <a:spLocks noGrp="1"/>
          </p:cNvSpPr>
          <p:nvPr>
            <p:ph type="pic" sz="quarter" idx="13"/>
          </p:nvPr>
        </p:nvSpPr>
        <p:spPr>
          <a:xfrm>
            <a:off x="6782938" y="614150"/>
            <a:ext cx="4810836" cy="5629701"/>
          </a:xfrm>
          <a:solidFill>
            <a:schemeClr val="accent6">
              <a:lumMod val="20000"/>
              <a:lumOff val="80000"/>
            </a:schemeClr>
          </a:solidFill>
        </p:spPr>
        <p:txBody>
          <a:bodyPr/>
          <a:lstStyle>
            <a:lvl1pPr>
              <a:defRPr>
                <a:latin typeface="Inclusive Sans" pitchFamily="2" charset="0"/>
                <a:cs typeface="Inclusive Sans" pitchFamily="2" charset="0"/>
              </a:defRPr>
            </a:lvl1pPr>
          </a:lstStyle>
          <a:p>
            <a:endParaRPr lang="en-US"/>
          </a:p>
        </p:txBody>
      </p:sp>
      <p:sp>
        <p:nvSpPr>
          <p:cNvPr id="7" name="TextBox 6">
            <a:extLst>
              <a:ext uri="{FF2B5EF4-FFF2-40B4-BE49-F238E27FC236}">
                <a16:creationId xmlns:a16="http://schemas.microsoft.com/office/drawing/2014/main" id="{0BFE2A6C-D945-EB0B-77EE-30B4B37EC913}"/>
              </a:ext>
            </a:extLst>
          </p:cNvPr>
          <p:cNvSpPr txBox="1"/>
          <p:nvPr userDrawn="1"/>
        </p:nvSpPr>
        <p:spPr>
          <a:xfrm>
            <a:off x="507600" y="6408001"/>
            <a:ext cx="629094" cy="184666"/>
          </a:xfrm>
          <a:prstGeom prst="rect">
            <a:avLst/>
          </a:prstGeom>
          <a:noFill/>
        </p:spPr>
        <p:txBody>
          <a:bodyPr wrap="square" lIns="0" tIns="0" rIns="0" bIns="0" rtlCol="0">
            <a:spAutoFit/>
          </a:bodyPr>
          <a:lstStyle/>
          <a:p>
            <a:r>
              <a:rPr lang="en-US" sz="1200" b="1" dirty="0">
                <a:latin typeface="Inclusive Sans" pitchFamily="2" charset="0"/>
                <a:cs typeface="Inclusive Sans" pitchFamily="2" charset="0"/>
              </a:rPr>
              <a:t>NIHR </a:t>
            </a:r>
            <a:r>
              <a:rPr lang="en-US" sz="1200" dirty="0">
                <a:latin typeface="Inclusive Sans" pitchFamily="2" charset="0"/>
                <a:cs typeface="Inclusive Sans" pitchFamily="2" charset="0"/>
              </a:rPr>
              <a:t> |</a:t>
            </a:r>
          </a:p>
        </p:txBody>
      </p:sp>
    </p:spTree>
    <p:extLst>
      <p:ext uri="{BB962C8B-B14F-4D97-AF65-F5344CB8AC3E}">
        <p14:creationId xmlns:p14="http://schemas.microsoft.com/office/powerpoint/2010/main" val="430109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gn off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D3E14-665F-EF25-CCD4-8CC8775EDAC7}"/>
              </a:ext>
            </a:extLst>
          </p:cNvPr>
          <p:cNvSpPr>
            <a:spLocks noGrp="1"/>
          </p:cNvSpPr>
          <p:nvPr>
            <p:ph type="ctrTitle" hasCustomPrompt="1"/>
          </p:nvPr>
        </p:nvSpPr>
        <p:spPr>
          <a:xfrm>
            <a:off x="507599" y="2301992"/>
            <a:ext cx="9175487" cy="1418084"/>
          </a:xfrm>
        </p:spPr>
        <p:txBody>
          <a:bodyPr anchor="t" anchorCtr="0">
            <a:noAutofit/>
          </a:bodyPr>
          <a:lstStyle>
            <a:lvl1pPr algn="l">
              <a:defRPr sz="7000" b="1" i="0" spc="-150">
                <a:latin typeface="Inclusive Sans" pitchFamily="2" charset="0"/>
                <a:cs typeface="Inclusive Sans" pitchFamily="2" charset="0"/>
              </a:defRPr>
            </a:lvl1pPr>
          </a:lstStyle>
          <a:p>
            <a:r>
              <a:rPr lang="en-GB" dirty="0"/>
              <a:t>Thank you</a:t>
            </a:r>
            <a:endParaRPr lang="en-US" dirty="0"/>
          </a:p>
        </p:txBody>
      </p:sp>
      <p:sp>
        <p:nvSpPr>
          <p:cNvPr id="3" name="Subtitle 2">
            <a:extLst>
              <a:ext uri="{FF2B5EF4-FFF2-40B4-BE49-F238E27FC236}">
                <a16:creationId xmlns:a16="http://schemas.microsoft.com/office/drawing/2014/main" id="{49470A26-3361-A503-0ED7-CD9E970F371E}"/>
              </a:ext>
            </a:extLst>
          </p:cNvPr>
          <p:cNvSpPr>
            <a:spLocks noGrp="1"/>
          </p:cNvSpPr>
          <p:nvPr>
            <p:ph type="subTitle" idx="1" hasCustomPrompt="1"/>
          </p:nvPr>
        </p:nvSpPr>
        <p:spPr>
          <a:xfrm>
            <a:off x="507600" y="3766458"/>
            <a:ext cx="6070409" cy="1657047"/>
          </a:xfrm>
        </p:spPr>
        <p:txBody>
          <a:bodyPr>
            <a:noAutofit/>
          </a:bodyPr>
          <a:lstStyle>
            <a:lvl1pPr marL="0" indent="0" algn="l">
              <a:lnSpc>
                <a:spcPct val="100000"/>
              </a:lnSpc>
              <a:buNone/>
              <a:defRPr sz="2500" spc="0">
                <a:solidFill>
                  <a:schemeClr val="tx1"/>
                </a:solidFill>
                <a:latin typeface="Inclusive Sans" pitchFamily="2" charset="0"/>
                <a:cs typeface="Inclusive Sans"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Contact information</a:t>
            </a:r>
            <a:endParaRPr lang="en-US" dirty="0"/>
          </a:p>
        </p:txBody>
      </p:sp>
      <p:sp>
        <p:nvSpPr>
          <p:cNvPr id="5" name="TextBox 4">
            <a:extLst>
              <a:ext uri="{FF2B5EF4-FFF2-40B4-BE49-F238E27FC236}">
                <a16:creationId xmlns:a16="http://schemas.microsoft.com/office/drawing/2014/main" id="{AF090CBE-DA97-4D03-A2AE-256B6ACC1524}"/>
              </a:ext>
            </a:extLst>
          </p:cNvPr>
          <p:cNvSpPr txBox="1"/>
          <p:nvPr userDrawn="1"/>
        </p:nvSpPr>
        <p:spPr>
          <a:xfrm>
            <a:off x="507600" y="6139050"/>
            <a:ext cx="3101219" cy="307777"/>
          </a:xfrm>
          <a:prstGeom prst="rect">
            <a:avLst/>
          </a:prstGeom>
          <a:noFill/>
        </p:spPr>
        <p:txBody>
          <a:bodyPr wrap="square" lIns="0" tIns="0" rIns="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700" kern="1200" dirty="0" err="1">
                <a:solidFill>
                  <a:schemeClr val="tx1"/>
                </a:solidFill>
                <a:effectLst/>
                <a:latin typeface="Inclusive Sans" pitchFamily="2" charset="0"/>
                <a:ea typeface="+mn-ea"/>
                <a:cs typeface="Inclusive Sans" pitchFamily="2" charset="0"/>
              </a:rPr>
              <a:t>nihr.ac.uk</a:t>
            </a:r>
            <a:endParaRPr lang="en-GB" sz="1700" kern="1200" dirty="0">
              <a:solidFill>
                <a:schemeClr val="tx1"/>
              </a:solidFill>
              <a:effectLst/>
              <a:latin typeface="Inclusive Sans" pitchFamily="2" charset="0"/>
              <a:ea typeface="+mn-ea"/>
              <a:cs typeface="Inclusive Sans" pitchFamily="2" charset="0"/>
            </a:endParaRPr>
          </a:p>
        </p:txBody>
      </p:sp>
      <p:pic>
        <p:nvPicPr>
          <p:cNvPr id="4" name="Picture 3" descr="A blue and red numbers on a black background&#10;&#10;AI-generated content may be incorrect.">
            <a:extLst>
              <a:ext uri="{FF2B5EF4-FFF2-40B4-BE49-F238E27FC236}">
                <a16:creationId xmlns:a16="http://schemas.microsoft.com/office/drawing/2014/main" id="{466CFCF0-3C18-184C-680B-6BC398059831}"/>
              </a:ext>
            </a:extLst>
          </p:cNvPr>
          <p:cNvPicPr>
            <a:picLocks noChangeAspect="1"/>
          </p:cNvPicPr>
          <p:nvPr userDrawn="1"/>
        </p:nvPicPr>
        <p:blipFill>
          <a:blip r:embed="rId2"/>
          <a:stretch>
            <a:fillRect/>
          </a:stretch>
        </p:blipFill>
        <p:spPr>
          <a:xfrm>
            <a:off x="5829208" y="5485532"/>
            <a:ext cx="943067" cy="866976"/>
          </a:xfrm>
          <a:prstGeom prst="rect">
            <a:avLst/>
          </a:prstGeom>
        </p:spPr>
      </p:pic>
      <p:pic>
        <p:nvPicPr>
          <p:cNvPr id="6" name="Picture 5" descr="A blue text on a black background&#10;&#10;AI-generated content may be incorrect.">
            <a:extLst>
              <a:ext uri="{FF2B5EF4-FFF2-40B4-BE49-F238E27FC236}">
                <a16:creationId xmlns:a16="http://schemas.microsoft.com/office/drawing/2014/main" id="{ECBDD136-57A1-D2B4-2A58-AC5E888441AB}"/>
              </a:ext>
            </a:extLst>
          </p:cNvPr>
          <p:cNvPicPr>
            <a:picLocks noChangeAspect="1"/>
          </p:cNvPicPr>
          <p:nvPr userDrawn="1"/>
        </p:nvPicPr>
        <p:blipFill>
          <a:blip r:embed="rId3"/>
          <a:stretch>
            <a:fillRect/>
          </a:stretch>
        </p:blipFill>
        <p:spPr>
          <a:xfrm>
            <a:off x="507599" y="505490"/>
            <a:ext cx="5335200" cy="481950"/>
          </a:xfrm>
          <a:prstGeom prst="rect">
            <a:avLst/>
          </a:prstGeom>
        </p:spPr>
      </p:pic>
      <p:pic>
        <p:nvPicPr>
          <p:cNvPr id="7" name="Picture 6" descr="A red and black background&#10;&#10;AI-generated content may be incorrect.">
            <a:extLst>
              <a:ext uri="{FF2B5EF4-FFF2-40B4-BE49-F238E27FC236}">
                <a16:creationId xmlns:a16="http://schemas.microsoft.com/office/drawing/2014/main" id="{68AD74A1-E9D3-0010-BDBA-799C98780447}"/>
              </a:ext>
            </a:extLst>
          </p:cNvPr>
          <p:cNvPicPr>
            <a:picLocks noChangeAspect="1"/>
          </p:cNvPicPr>
          <p:nvPr userDrawn="1"/>
        </p:nvPicPr>
        <p:blipFill>
          <a:blip r:embed="rId4"/>
          <a:stretch>
            <a:fillRect/>
          </a:stretch>
        </p:blipFill>
        <p:spPr>
          <a:xfrm>
            <a:off x="7217083" y="0"/>
            <a:ext cx="4876800" cy="6858000"/>
          </a:xfrm>
          <a:prstGeom prst="rect">
            <a:avLst/>
          </a:prstGeom>
        </p:spPr>
      </p:pic>
    </p:spTree>
    <p:extLst>
      <p:ext uri="{BB962C8B-B14F-4D97-AF65-F5344CB8AC3E}">
        <p14:creationId xmlns:p14="http://schemas.microsoft.com/office/powerpoint/2010/main" val="2548077794"/>
      </p:ext>
    </p:extLst>
  </p:cSld>
  <p:clrMapOvr>
    <a:masterClrMapping/>
  </p:clrMapOvr>
  <p:extLst>
    <p:ext uri="{DCECCB84-F9BA-43D5-87BE-67443E8EF086}">
      <p15:sldGuideLst xmlns:p15="http://schemas.microsoft.com/office/powerpoint/2012/main">
        <p15:guide id="1" orient="horz" pos="3997">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ign off slide - separate logo">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D3E14-665F-EF25-CCD4-8CC8775EDAC7}"/>
              </a:ext>
            </a:extLst>
          </p:cNvPr>
          <p:cNvSpPr>
            <a:spLocks noGrp="1"/>
          </p:cNvSpPr>
          <p:nvPr>
            <p:ph type="ctrTitle" hasCustomPrompt="1"/>
          </p:nvPr>
        </p:nvSpPr>
        <p:spPr>
          <a:xfrm>
            <a:off x="507599" y="2301992"/>
            <a:ext cx="9175487" cy="1418084"/>
          </a:xfrm>
        </p:spPr>
        <p:txBody>
          <a:bodyPr anchor="t" anchorCtr="0">
            <a:noAutofit/>
          </a:bodyPr>
          <a:lstStyle>
            <a:lvl1pPr algn="l">
              <a:defRPr sz="7000" b="1" i="0" spc="-150">
                <a:latin typeface="Inclusive Sans" pitchFamily="2" charset="0"/>
                <a:cs typeface="Inclusive Sans" pitchFamily="2" charset="0"/>
              </a:defRPr>
            </a:lvl1pPr>
          </a:lstStyle>
          <a:p>
            <a:r>
              <a:rPr lang="en-GB" dirty="0"/>
              <a:t>Thank you</a:t>
            </a:r>
            <a:endParaRPr lang="en-US" dirty="0"/>
          </a:p>
        </p:txBody>
      </p:sp>
      <p:sp>
        <p:nvSpPr>
          <p:cNvPr id="3" name="Subtitle 2">
            <a:extLst>
              <a:ext uri="{FF2B5EF4-FFF2-40B4-BE49-F238E27FC236}">
                <a16:creationId xmlns:a16="http://schemas.microsoft.com/office/drawing/2014/main" id="{49470A26-3361-A503-0ED7-CD9E970F371E}"/>
              </a:ext>
            </a:extLst>
          </p:cNvPr>
          <p:cNvSpPr>
            <a:spLocks noGrp="1"/>
          </p:cNvSpPr>
          <p:nvPr>
            <p:ph type="subTitle" idx="1" hasCustomPrompt="1"/>
          </p:nvPr>
        </p:nvSpPr>
        <p:spPr>
          <a:xfrm>
            <a:off x="507600" y="3766458"/>
            <a:ext cx="6070409" cy="1657047"/>
          </a:xfrm>
        </p:spPr>
        <p:txBody>
          <a:bodyPr>
            <a:noAutofit/>
          </a:bodyPr>
          <a:lstStyle>
            <a:lvl1pPr marL="0" indent="0" algn="l">
              <a:lnSpc>
                <a:spcPct val="100000"/>
              </a:lnSpc>
              <a:buNone/>
              <a:defRPr sz="2500" spc="0">
                <a:solidFill>
                  <a:schemeClr val="tx1"/>
                </a:solidFill>
                <a:latin typeface="Inclusive Sans" pitchFamily="2" charset="0"/>
                <a:cs typeface="Inclusive Sans"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Contact information</a:t>
            </a:r>
            <a:endParaRPr lang="en-US" dirty="0"/>
          </a:p>
        </p:txBody>
      </p:sp>
      <p:sp>
        <p:nvSpPr>
          <p:cNvPr id="5" name="TextBox 4">
            <a:extLst>
              <a:ext uri="{FF2B5EF4-FFF2-40B4-BE49-F238E27FC236}">
                <a16:creationId xmlns:a16="http://schemas.microsoft.com/office/drawing/2014/main" id="{AF090CBE-DA97-4D03-A2AE-256B6ACC1524}"/>
              </a:ext>
            </a:extLst>
          </p:cNvPr>
          <p:cNvSpPr txBox="1"/>
          <p:nvPr userDrawn="1"/>
        </p:nvSpPr>
        <p:spPr>
          <a:xfrm>
            <a:off x="507600" y="6139050"/>
            <a:ext cx="3101219" cy="307777"/>
          </a:xfrm>
          <a:prstGeom prst="rect">
            <a:avLst/>
          </a:prstGeom>
          <a:noFill/>
        </p:spPr>
        <p:txBody>
          <a:bodyPr wrap="square" lIns="0" tIns="0" rIns="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700" kern="1200" dirty="0" err="1">
                <a:solidFill>
                  <a:schemeClr val="tx1"/>
                </a:solidFill>
                <a:effectLst/>
                <a:latin typeface="Inclusive Sans" pitchFamily="2" charset="0"/>
                <a:ea typeface="+mn-ea"/>
                <a:cs typeface="Inclusive Sans" pitchFamily="2" charset="0"/>
              </a:rPr>
              <a:t>nihr.ac.uk</a:t>
            </a:r>
            <a:endParaRPr lang="en-GB" sz="1700" kern="1200" dirty="0">
              <a:solidFill>
                <a:schemeClr val="tx1"/>
              </a:solidFill>
              <a:effectLst/>
              <a:latin typeface="Inclusive Sans" pitchFamily="2" charset="0"/>
              <a:ea typeface="+mn-ea"/>
              <a:cs typeface="Inclusive Sans" pitchFamily="2" charset="0"/>
            </a:endParaRPr>
          </a:p>
        </p:txBody>
      </p:sp>
      <p:pic>
        <p:nvPicPr>
          <p:cNvPr id="4" name="Picture 3" descr="A blue and red numbers on a black background&#10;&#10;AI-generated content may be incorrect.">
            <a:extLst>
              <a:ext uri="{FF2B5EF4-FFF2-40B4-BE49-F238E27FC236}">
                <a16:creationId xmlns:a16="http://schemas.microsoft.com/office/drawing/2014/main" id="{466CFCF0-3C18-184C-680B-6BC398059831}"/>
              </a:ext>
            </a:extLst>
          </p:cNvPr>
          <p:cNvPicPr>
            <a:picLocks noChangeAspect="1"/>
          </p:cNvPicPr>
          <p:nvPr userDrawn="1"/>
        </p:nvPicPr>
        <p:blipFill>
          <a:blip r:embed="rId2"/>
          <a:stretch>
            <a:fillRect/>
          </a:stretch>
        </p:blipFill>
        <p:spPr>
          <a:xfrm>
            <a:off x="5829208" y="5485532"/>
            <a:ext cx="943067" cy="866976"/>
          </a:xfrm>
          <a:prstGeom prst="rect">
            <a:avLst/>
          </a:prstGeom>
        </p:spPr>
      </p:pic>
      <p:pic>
        <p:nvPicPr>
          <p:cNvPr id="7" name="Picture 6" descr="A red and black background&#10;&#10;AI-generated content may be incorrect.">
            <a:extLst>
              <a:ext uri="{FF2B5EF4-FFF2-40B4-BE49-F238E27FC236}">
                <a16:creationId xmlns:a16="http://schemas.microsoft.com/office/drawing/2014/main" id="{68AD74A1-E9D3-0010-BDBA-799C98780447}"/>
              </a:ext>
            </a:extLst>
          </p:cNvPr>
          <p:cNvPicPr>
            <a:picLocks noChangeAspect="1"/>
          </p:cNvPicPr>
          <p:nvPr userDrawn="1"/>
        </p:nvPicPr>
        <p:blipFill>
          <a:blip r:embed="rId3"/>
          <a:stretch>
            <a:fillRect/>
          </a:stretch>
        </p:blipFill>
        <p:spPr>
          <a:xfrm>
            <a:off x="7217083" y="0"/>
            <a:ext cx="4876800" cy="6858000"/>
          </a:xfrm>
          <a:prstGeom prst="rect">
            <a:avLst/>
          </a:prstGeom>
        </p:spPr>
      </p:pic>
    </p:spTree>
    <p:extLst>
      <p:ext uri="{BB962C8B-B14F-4D97-AF65-F5344CB8AC3E}">
        <p14:creationId xmlns:p14="http://schemas.microsoft.com/office/powerpoint/2010/main" val="3794634261"/>
      </p:ext>
    </p:extLst>
  </p:cSld>
  <p:clrMapOvr>
    <a:masterClrMapping/>
  </p:clrMapOvr>
  <p:extLst>
    <p:ext uri="{DCECCB84-F9BA-43D5-87BE-67443E8EF086}">
      <p15:sldGuideLst xmlns:p15="http://schemas.microsoft.com/office/powerpoint/2012/main">
        <p15:guide id="1" orient="horz" pos="3997">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EA54BC-D42B-EC80-0199-2385DFBF8867}"/>
              </a:ext>
            </a:extLst>
          </p:cNvPr>
          <p:cNvSpPr>
            <a:spLocks noGrp="1"/>
          </p:cNvSpPr>
          <p:nvPr>
            <p:ph type="dt" sz="half" idx="10"/>
          </p:nvPr>
        </p:nvSpPr>
        <p:spPr/>
        <p:txBody>
          <a:bodyPr/>
          <a:lstStyle/>
          <a:p>
            <a:fld id="{E81FB65C-4A8D-465B-8C55-1391475028A7}" type="datetimeFigureOut">
              <a:rPr lang="en-GB" smtClean="0"/>
              <a:t>30/09/2026</a:t>
            </a:fld>
            <a:endParaRPr lang="en-GB"/>
          </a:p>
        </p:txBody>
      </p:sp>
      <p:sp>
        <p:nvSpPr>
          <p:cNvPr id="3" name="Footer Placeholder 2">
            <a:extLst>
              <a:ext uri="{FF2B5EF4-FFF2-40B4-BE49-F238E27FC236}">
                <a16:creationId xmlns:a16="http://schemas.microsoft.com/office/drawing/2014/main" id="{BD774217-35B9-E71B-A55D-CB3D4357129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3FD4546-433D-56A4-9BE7-2CA8C6BD379A}"/>
              </a:ext>
            </a:extLst>
          </p:cNvPr>
          <p:cNvSpPr>
            <a:spLocks noGrp="1"/>
          </p:cNvSpPr>
          <p:nvPr>
            <p:ph type="sldNum" sz="quarter" idx="12"/>
          </p:nvPr>
        </p:nvSpPr>
        <p:spPr/>
        <p:txBody>
          <a:bodyPr/>
          <a:lstStyle/>
          <a:p>
            <a:fld id="{84E2088B-67CD-4ABA-89CE-B940671F7E49}" type="slidenum">
              <a:rPr lang="en-GB" smtClean="0"/>
              <a:t>‹#›</a:t>
            </a:fld>
            <a:endParaRPr lang="en-GB"/>
          </a:p>
        </p:txBody>
      </p:sp>
    </p:spTree>
    <p:extLst>
      <p:ext uri="{BB962C8B-B14F-4D97-AF65-F5344CB8AC3E}">
        <p14:creationId xmlns:p14="http://schemas.microsoft.com/office/powerpoint/2010/main" val="2072822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364D74-9AA3-4C33-6D41-D64CF7EACACC}"/>
              </a:ext>
            </a:extLst>
          </p:cNvPr>
          <p:cNvSpPr>
            <a:spLocks noGrp="1"/>
          </p:cNvSpPr>
          <p:nvPr>
            <p:ph type="title"/>
          </p:nvPr>
        </p:nvSpPr>
        <p:spPr>
          <a:xfrm>
            <a:off x="507600" y="365125"/>
            <a:ext cx="10818541" cy="1325563"/>
          </a:xfrm>
          <a:prstGeom prst="rect">
            <a:avLst/>
          </a:prstGeom>
        </p:spPr>
        <p:txBody>
          <a:bodyPr vert="horz" lIns="0" tIns="0" rIns="0" bIns="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1DEA4953-D1AD-E2D7-D752-E9B4B90B6414}"/>
              </a:ext>
            </a:extLst>
          </p:cNvPr>
          <p:cNvSpPr>
            <a:spLocks noGrp="1"/>
          </p:cNvSpPr>
          <p:nvPr>
            <p:ph type="body" idx="1"/>
          </p:nvPr>
        </p:nvSpPr>
        <p:spPr>
          <a:xfrm>
            <a:off x="507600" y="1825625"/>
            <a:ext cx="10818540" cy="4351338"/>
          </a:xfrm>
          <a:prstGeom prst="rect">
            <a:avLst/>
          </a:prstGeom>
        </p:spPr>
        <p:txBody>
          <a:bodyPr vert="horz" lIns="0" tIns="0" rIns="0" bIns="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5DA8E161-6C6E-2742-1699-7E49B1817E24}"/>
              </a:ext>
            </a:extLst>
          </p:cNvPr>
          <p:cNvSpPr>
            <a:spLocks noGrp="1"/>
          </p:cNvSpPr>
          <p:nvPr>
            <p:ph type="sldNum" sz="quarter" idx="4"/>
          </p:nvPr>
        </p:nvSpPr>
        <p:spPr>
          <a:xfrm>
            <a:off x="10787062" y="6408650"/>
            <a:ext cx="897337" cy="184666"/>
          </a:xfrm>
          <a:prstGeom prst="rect">
            <a:avLst/>
          </a:prstGeom>
        </p:spPr>
        <p:txBody>
          <a:bodyPr vert="horz" lIns="0" tIns="0" rIns="0" bIns="0" rtlCol="0" anchor="t" anchorCtr="0">
            <a:spAutoFit/>
          </a:bodyPr>
          <a:lstStyle>
            <a:lvl1pPr algn="r">
              <a:defRPr sz="1200">
                <a:solidFill>
                  <a:schemeClr val="tx1"/>
                </a:solidFill>
                <a:latin typeface="Inclusive Sans" pitchFamily="2" charset="0"/>
                <a:cs typeface="Inclusive Sans" pitchFamily="2" charset="0"/>
              </a:defRPr>
            </a:lvl1pPr>
          </a:lstStyle>
          <a:p>
            <a:fld id="{5E5A60D2-E0FE-D345-A8D4-0AC8EF13F903}" type="slidenum">
              <a:rPr lang="en-US" smtClean="0"/>
              <a:pPr/>
              <a:t>‹#›</a:t>
            </a:fld>
            <a:endParaRPr lang="en-US" dirty="0"/>
          </a:p>
        </p:txBody>
      </p:sp>
      <p:sp>
        <p:nvSpPr>
          <p:cNvPr id="9" name="Footer Placeholder 8">
            <a:extLst>
              <a:ext uri="{FF2B5EF4-FFF2-40B4-BE49-F238E27FC236}">
                <a16:creationId xmlns:a16="http://schemas.microsoft.com/office/drawing/2014/main" id="{46F24DB5-939A-7013-29CC-9C6DD242B9BE}"/>
              </a:ext>
            </a:extLst>
          </p:cNvPr>
          <p:cNvSpPr>
            <a:spLocks noGrp="1"/>
          </p:cNvSpPr>
          <p:nvPr>
            <p:ph type="ftr" sz="quarter" idx="3"/>
          </p:nvPr>
        </p:nvSpPr>
        <p:spPr>
          <a:xfrm>
            <a:off x="1136694" y="6408651"/>
            <a:ext cx="4152540" cy="184666"/>
          </a:xfrm>
          <a:prstGeom prst="rect">
            <a:avLst/>
          </a:prstGeom>
        </p:spPr>
        <p:txBody>
          <a:bodyPr vert="horz" lIns="0" tIns="0" rIns="0" bIns="0" rtlCol="0" anchor="t" anchorCtr="0"/>
          <a:lstStyle>
            <a:lvl1pPr algn="l">
              <a:defRPr sz="1200">
                <a:solidFill>
                  <a:schemeClr val="tx1"/>
                </a:solidFill>
                <a:latin typeface="Inclusive Sans" pitchFamily="2" charset="0"/>
                <a:cs typeface="Inclusive Sans" pitchFamily="2" charset="0"/>
              </a:defRPr>
            </a:lvl1pPr>
          </a:lstStyle>
          <a:p>
            <a:r>
              <a:rPr lang="en-US" dirty="0"/>
              <a:t>Presentation title</a:t>
            </a:r>
          </a:p>
        </p:txBody>
      </p:sp>
    </p:spTree>
    <p:extLst>
      <p:ext uri="{BB962C8B-B14F-4D97-AF65-F5344CB8AC3E}">
        <p14:creationId xmlns:p14="http://schemas.microsoft.com/office/powerpoint/2010/main" val="83697750"/>
      </p:ext>
    </p:extLst>
  </p:cSld>
  <p:clrMap bg1="lt1" tx1="dk1" bg2="lt2" tx2="dk2" accent1="accent1" accent2="accent2" accent3="accent3" accent4="accent4" accent5="accent5" accent6="accent6" hlink="hlink" folHlink="folHlink"/>
  <p:sldLayoutIdLst>
    <p:sldLayoutId id="2147483661" r:id="rId1"/>
    <p:sldLayoutId id="2147483675" r:id="rId2"/>
    <p:sldLayoutId id="2147483662" r:id="rId3"/>
    <p:sldLayoutId id="2147483676"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4" r:id="rId15"/>
    <p:sldLayoutId id="2147483673" r:id="rId16"/>
    <p:sldLayoutId id="2147483677" r:id="rId17"/>
  </p:sldLayoutIdLst>
  <p:hf hdr="0" dt="0"/>
  <p:txStyles>
    <p:titleStyle>
      <a:lvl1pPr algn="l" defTabSz="914400" rtl="0" eaLnBrk="1" latinLnBrk="0" hangingPunct="1">
        <a:lnSpc>
          <a:spcPct val="90000"/>
        </a:lnSpc>
        <a:spcBef>
          <a:spcPct val="0"/>
        </a:spcBef>
        <a:buNone/>
        <a:defRPr sz="4400" kern="1200">
          <a:solidFill>
            <a:schemeClr val="tx1"/>
          </a:solidFill>
          <a:latin typeface="Inclusive Sans" pitchFamily="2" charset="0"/>
          <a:ea typeface="+mj-ea"/>
          <a:cs typeface="Inclusive Sans"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Inclusive Sans" pitchFamily="2" charset="0"/>
          <a:ea typeface="+mn-ea"/>
          <a:cs typeface="Inclusive Sans"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Inclusive Sans" pitchFamily="2" charset="0"/>
          <a:ea typeface="+mn-ea"/>
          <a:cs typeface="Inclusive Sans" pitchFamily="2" charset="0"/>
        </a:defRPr>
      </a:lvl2pPr>
      <a:lvl3pPr marL="1143000" indent="-228600" algn="l" defTabSz="914400" rtl="0" eaLnBrk="1" latinLnBrk="0" hangingPunct="1">
        <a:lnSpc>
          <a:spcPct val="90000"/>
        </a:lnSpc>
        <a:spcBef>
          <a:spcPts val="500"/>
        </a:spcBef>
        <a:buFont typeface="Arial"/>
        <a:buChar char="–"/>
        <a:defRPr sz="2000" kern="1200">
          <a:solidFill>
            <a:schemeClr val="accent6"/>
          </a:solidFill>
          <a:latin typeface="Inclusive Sans" pitchFamily="2" charset="0"/>
          <a:ea typeface="+mn-ea"/>
          <a:cs typeface="Inclusive Sans"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Inclusive Sans" pitchFamily="2" charset="0"/>
          <a:ea typeface="+mn-ea"/>
          <a:cs typeface="Inclusive Sans"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Inclusive Sans" pitchFamily="2" charset="0"/>
          <a:ea typeface="+mn-ea"/>
          <a:cs typeface="Inclusive Sans"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beta.nsf.gov/funding/learn/broader-impacts" TargetMode="External"/><Relationship Id="rId2" Type="http://schemas.openxmlformats.org/officeDocument/2006/relationships/hyperlink" Target="https://grants.nih.gov/grants/peer/critiques/rpg.htm" TargetMode="External"/><Relationship Id="rId1" Type="http://schemas.openxmlformats.org/officeDocument/2006/relationships/slideLayout" Target="../slideLayouts/slideLayout7.xml"/><Relationship Id="rId4" Type="http://schemas.openxmlformats.org/officeDocument/2006/relationships/hyperlink" Target="https://www.ukri.org/about-us/research-england/research-excellence/ref-impact/" TargetMode="Externa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9.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59710-47A1-4053-3A00-F4FAEC7A6E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B4E01F-25C4-0D30-7CB2-5470A5C8A5DC}"/>
              </a:ext>
            </a:extLst>
          </p:cNvPr>
          <p:cNvSpPr>
            <a:spLocks noGrp="1"/>
          </p:cNvSpPr>
          <p:nvPr>
            <p:ph type="ctrTitle"/>
          </p:nvPr>
        </p:nvSpPr>
        <p:spPr>
          <a:xfrm>
            <a:off x="507600" y="1466830"/>
            <a:ext cx="6683775" cy="1238693"/>
          </a:xfrm>
        </p:spPr>
        <p:txBody>
          <a:bodyPr/>
          <a:lstStyle/>
          <a:p>
            <a:r>
              <a:rPr lang="en-GB" sz="4000" dirty="0">
                <a:solidFill>
                  <a:srgbClr val="002060"/>
                </a:solidFill>
              </a:rPr>
              <a:t>What’s the point of applied health and social care research if it doesn’t have an impact?</a:t>
            </a:r>
            <a:endParaRPr lang="en-US" sz="4000" dirty="0"/>
          </a:p>
        </p:txBody>
      </p:sp>
      <p:sp>
        <p:nvSpPr>
          <p:cNvPr id="3" name="Text Placeholder 2">
            <a:extLst>
              <a:ext uri="{FF2B5EF4-FFF2-40B4-BE49-F238E27FC236}">
                <a16:creationId xmlns:a16="http://schemas.microsoft.com/office/drawing/2014/main" id="{8EC180A7-5ACB-9DD1-8999-3B49DF886384}"/>
              </a:ext>
            </a:extLst>
          </p:cNvPr>
          <p:cNvSpPr>
            <a:spLocks noGrp="1"/>
          </p:cNvSpPr>
          <p:nvPr>
            <p:ph type="body" sz="quarter" idx="11"/>
          </p:nvPr>
        </p:nvSpPr>
        <p:spPr>
          <a:xfrm>
            <a:off x="507600" y="5158759"/>
            <a:ext cx="4626375" cy="1042337"/>
          </a:xfrm>
        </p:spPr>
        <p:txBody>
          <a:bodyPr/>
          <a:lstStyle/>
          <a:p>
            <a:endParaRPr lang="en-US" dirty="0"/>
          </a:p>
          <a:p>
            <a:r>
              <a:rPr lang="en-US" sz="2400" dirty="0"/>
              <a:t>Professor Stephen Peckham</a:t>
            </a:r>
          </a:p>
        </p:txBody>
      </p:sp>
      <p:sp>
        <p:nvSpPr>
          <p:cNvPr id="4" name="Footer Placeholder 3">
            <a:extLst>
              <a:ext uri="{FF2B5EF4-FFF2-40B4-BE49-F238E27FC236}">
                <a16:creationId xmlns:a16="http://schemas.microsoft.com/office/drawing/2014/main" id="{77B11E8B-BCD6-97B4-FEE1-18A7A5868A8D}"/>
              </a:ext>
            </a:extLst>
          </p:cNvPr>
          <p:cNvSpPr>
            <a:spLocks noGrp="1"/>
          </p:cNvSpPr>
          <p:nvPr>
            <p:ph type="ftr" sz="quarter" idx="4294967295"/>
          </p:nvPr>
        </p:nvSpPr>
        <p:spPr>
          <a:xfrm>
            <a:off x="0" y="6408738"/>
            <a:ext cx="3981450" cy="18415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endParaRPr>
          </a:p>
        </p:txBody>
      </p:sp>
      <p:sp>
        <p:nvSpPr>
          <p:cNvPr id="5" name="Slide Number Placeholder 4">
            <a:extLst>
              <a:ext uri="{FF2B5EF4-FFF2-40B4-BE49-F238E27FC236}">
                <a16:creationId xmlns:a16="http://schemas.microsoft.com/office/drawing/2014/main" id="{64A2AD22-583A-A8E6-F064-5DBDE3EDF18C}"/>
              </a:ext>
            </a:extLst>
          </p:cNvPr>
          <p:cNvSpPr>
            <a:spLocks noGrp="1"/>
          </p:cNvSpPr>
          <p:nvPr>
            <p:ph type="sldNum" sz="quarter" idx="4294967295"/>
          </p:nvPr>
        </p:nvSpPr>
        <p:spPr>
          <a:xfrm>
            <a:off x="11295063" y="6408738"/>
            <a:ext cx="896937" cy="18415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5A60D2-E0FE-D345-A8D4-0AC8EF13F903}" type="slidenum">
              <a:rPr kumimoji="0" lang="en-US" sz="1200" b="0" i="0" u="none" strike="noStrike" kern="1200" cap="none" spc="0" normalizeH="0" baseline="0" noProof="0" smtClean="0">
                <a:ln>
                  <a:noFill/>
                </a:ln>
                <a:solidFill>
                  <a:srgbClr val="1C285E"/>
                </a:solidFill>
                <a:effectLst/>
                <a:uLnTx/>
                <a:uFillTx/>
                <a:latin typeface="Inclusive Sans" pitchFamily="2" charset="0"/>
                <a:ea typeface="+mn-ea"/>
                <a:cs typeface="Inclusive Sans"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srgbClr val="1C285E"/>
              </a:solidFill>
              <a:effectLst/>
              <a:uLnTx/>
              <a:uFillTx/>
              <a:latin typeface="Inclusive Sans" pitchFamily="2" charset="0"/>
              <a:ea typeface="+mn-ea"/>
              <a:cs typeface="Inclusive Sans" pitchFamily="2" charset="0"/>
            </a:endParaRPr>
          </a:p>
        </p:txBody>
      </p:sp>
      <p:sp>
        <p:nvSpPr>
          <p:cNvPr id="6" name="Title 2">
            <a:extLst>
              <a:ext uri="{FF2B5EF4-FFF2-40B4-BE49-F238E27FC236}">
                <a16:creationId xmlns:a16="http://schemas.microsoft.com/office/drawing/2014/main" id="{38C9B119-83CE-7D0D-C798-EC6B13DDB980}"/>
              </a:ext>
            </a:extLst>
          </p:cNvPr>
          <p:cNvSpPr txBox="1">
            <a:spLocks/>
          </p:cNvSpPr>
          <p:nvPr/>
        </p:nvSpPr>
        <p:spPr>
          <a:xfrm>
            <a:off x="431400" y="4076278"/>
            <a:ext cx="6759975" cy="698500"/>
          </a:xfrm>
          <a:prstGeom prst="rect">
            <a:avLst/>
          </a:prstGeom>
        </p:spPr>
        <p:txBody>
          <a:bodyPr vert="horz" lIns="0" tIns="0" rIns="0" bIns="0" rtlCol="0" anchor="ctr">
            <a:normAutofit fontScale="25000" lnSpcReduction="20000"/>
          </a:bodyPr>
          <a:lstStyle>
            <a:lvl1pPr algn="l" defTabSz="914400" rtl="0" eaLnBrk="1" latinLnBrk="0" hangingPunct="1">
              <a:lnSpc>
                <a:spcPct val="90000"/>
              </a:lnSpc>
              <a:spcBef>
                <a:spcPct val="0"/>
              </a:spcBef>
              <a:buNone/>
              <a:defRPr sz="4400" kern="1200">
                <a:solidFill>
                  <a:schemeClr val="tx1"/>
                </a:solidFill>
                <a:latin typeface="Inclusive Sans" pitchFamily="2" charset="0"/>
                <a:ea typeface="+mj-ea"/>
                <a:cs typeface="Inclusive Sans" pitchFamily="2" charset="0"/>
              </a:defRPr>
            </a:lvl1pPr>
          </a:lstStyle>
          <a:p>
            <a:pPr>
              <a:spcBef>
                <a:spcPts val="1800"/>
              </a:spcBef>
              <a:spcAft>
                <a:spcPts val="1200"/>
              </a:spcAft>
            </a:pPr>
            <a:br>
              <a:rPr lang="en-GB" b="1" dirty="0">
                <a:solidFill>
                  <a:srgbClr val="002060"/>
                </a:solidFill>
                <a:latin typeface="+mn-lt"/>
              </a:rPr>
            </a:br>
            <a:r>
              <a:rPr lang="en-GB" sz="1200" dirty="0">
                <a:solidFill>
                  <a:srgbClr val="002060"/>
                </a:solidFill>
                <a:latin typeface="+mn-lt"/>
              </a:rPr>
              <a:t> </a:t>
            </a:r>
            <a:br>
              <a:rPr lang="en-GB" sz="1200" dirty="0">
                <a:solidFill>
                  <a:srgbClr val="002060"/>
                </a:solidFill>
                <a:latin typeface="+mn-lt"/>
              </a:rPr>
            </a:br>
            <a:br>
              <a:rPr lang="en-GB" sz="16000" dirty="0">
                <a:solidFill>
                  <a:srgbClr val="002060"/>
                </a:solidFill>
                <a:latin typeface="+mn-lt"/>
              </a:rPr>
            </a:br>
            <a:r>
              <a:rPr lang="en-GB" sz="16000" dirty="0">
                <a:solidFill>
                  <a:srgbClr val="002060"/>
                </a:solidFill>
                <a:latin typeface="+mn-lt"/>
              </a:rPr>
              <a:t>From research to real-world change: impact through inclusion</a:t>
            </a:r>
            <a:br>
              <a:rPr lang="en-GB" sz="4000" b="1" dirty="0">
                <a:solidFill>
                  <a:srgbClr val="002060"/>
                </a:solidFill>
                <a:latin typeface="+mn-lt"/>
              </a:rPr>
            </a:br>
            <a:br>
              <a:rPr lang="en-GB" b="1" dirty="0">
                <a:solidFill>
                  <a:srgbClr val="002060"/>
                </a:solidFill>
                <a:latin typeface="+mn-lt"/>
              </a:rPr>
            </a:br>
            <a:br>
              <a:rPr lang="en-GB" sz="3600" b="1" dirty="0">
                <a:solidFill>
                  <a:srgbClr val="002060"/>
                </a:solidFill>
                <a:latin typeface="+mn-lt"/>
              </a:rPr>
            </a:br>
            <a:endParaRPr lang="en-US" sz="3600" b="1" dirty="0">
              <a:solidFill>
                <a:srgbClr val="002060"/>
              </a:solidFill>
              <a:latin typeface="+mn-lt"/>
            </a:endParaRPr>
          </a:p>
        </p:txBody>
      </p:sp>
    </p:spTree>
    <p:extLst>
      <p:ext uri="{BB962C8B-B14F-4D97-AF65-F5344CB8AC3E}">
        <p14:creationId xmlns:p14="http://schemas.microsoft.com/office/powerpoint/2010/main" val="979040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76234-5215-FADA-A60A-84D9A73E85B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E521ECF-3D5B-D150-6CFE-957200BC5A74}"/>
              </a:ext>
            </a:extLst>
          </p:cNvPr>
          <p:cNvSpPr>
            <a:spLocks noGrp="1"/>
          </p:cNvSpPr>
          <p:nvPr>
            <p:ph type="title"/>
          </p:nvPr>
        </p:nvSpPr>
        <p:spPr/>
        <p:txBody>
          <a:bodyPr/>
          <a:lstStyle/>
          <a:p>
            <a:r>
              <a:rPr lang="en-US" sz="3600" b="1" dirty="0">
                <a:solidFill>
                  <a:srgbClr val="002060"/>
                </a:solidFill>
              </a:rPr>
              <a:t>What do we mean by research impact?</a:t>
            </a:r>
            <a:endParaRPr lang="en-GB" sz="3600" b="1" dirty="0">
              <a:solidFill>
                <a:srgbClr val="002060"/>
              </a:solidFill>
            </a:endParaRPr>
          </a:p>
        </p:txBody>
      </p:sp>
      <p:sp>
        <p:nvSpPr>
          <p:cNvPr id="4" name="TextBox 3">
            <a:extLst>
              <a:ext uri="{FF2B5EF4-FFF2-40B4-BE49-F238E27FC236}">
                <a16:creationId xmlns:a16="http://schemas.microsoft.com/office/drawing/2014/main" id="{0A6C2741-364A-A085-E3B3-27AAB0ECD78F}"/>
              </a:ext>
            </a:extLst>
          </p:cNvPr>
          <p:cNvSpPr txBox="1"/>
          <p:nvPr/>
        </p:nvSpPr>
        <p:spPr>
          <a:xfrm>
            <a:off x="507600" y="1453515"/>
            <a:ext cx="11509980" cy="4862870"/>
          </a:xfrm>
          <a:prstGeom prst="rect">
            <a:avLst/>
          </a:prstGeom>
          <a:noFill/>
        </p:spPr>
        <p:txBody>
          <a:bodyPr wrap="square" rtlCol="0">
            <a:spAutoFit/>
          </a:bodyPr>
          <a:lstStyle/>
          <a:p>
            <a:r>
              <a:rPr lang="en-US" sz="2000" dirty="0">
                <a:solidFill>
                  <a:srgbClr val="002060"/>
                </a:solidFill>
              </a:rPr>
              <a:t>There are numerous definitions of impact but all refer to benefit  including:</a:t>
            </a:r>
          </a:p>
          <a:p>
            <a:endParaRPr lang="en-US" sz="1000" dirty="0">
              <a:solidFill>
                <a:srgbClr val="002060"/>
              </a:solidFill>
            </a:endParaRPr>
          </a:p>
          <a:p>
            <a:pPr marL="285750" indent="-285750">
              <a:buFont typeface="Arial" panose="020B0604020202020204" pitchFamily="34" charset="0"/>
              <a:buChar char="•"/>
            </a:pPr>
            <a:r>
              <a:rPr lang="en-US" sz="2000" b="1" dirty="0">
                <a:solidFill>
                  <a:srgbClr val="002060"/>
                </a:solidFill>
              </a:rPr>
              <a:t>Influence on the research field (NIH) </a:t>
            </a:r>
          </a:p>
          <a:p>
            <a:pPr lvl="1">
              <a:spcBef>
                <a:spcPts val="600"/>
              </a:spcBef>
            </a:pPr>
            <a:r>
              <a:rPr lang="en-GB" dirty="0">
                <a:solidFill>
                  <a:srgbClr val="002060"/>
                </a:solidFill>
              </a:rPr>
              <a:t>The likelihood for the project to exert a sustained, powerful influence on the research field(s) involved. (</a:t>
            </a:r>
            <a:r>
              <a:rPr lang="en-GB" dirty="0">
                <a:solidFill>
                  <a:srgbClr val="002060"/>
                </a:solidFill>
                <a:hlinkClick r:id="rId2">
                  <a:extLst>
                    <a:ext uri="{A12FA001-AC4F-418D-AE19-62706E023703}">
                      <ahyp:hlinkClr xmlns:ahyp="http://schemas.microsoft.com/office/drawing/2018/hyperlinkcolor" val="tx"/>
                    </a:ext>
                  </a:extLst>
                </a:hlinkClick>
              </a:rPr>
              <a:t>National Institutes of Health</a:t>
            </a:r>
            <a:r>
              <a:rPr lang="en-GB" dirty="0">
                <a:solidFill>
                  <a:srgbClr val="002060"/>
                </a:solidFill>
              </a:rPr>
              <a:t>)</a:t>
            </a:r>
          </a:p>
          <a:p>
            <a:endParaRPr lang="en-US" sz="1000" dirty="0">
              <a:solidFill>
                <a:srgbClr val="002060"/>
              </a:solidFill>
            </a:endParaRPr>
          </a:p>
          <a:p>
            <a:pPr marL="285750" indent="-285750">
              <a:buFont typeface="Arial" panose="020B0604020202020204" pitchFamily="34" charset="0"/>
              <a:buChar char="•"/>
            </a:pPr>
            <a:r>
              <a:rPr lang="en-US" sz="2000" b="1" dirty="0">
                <a:solidFill>
                  <a:srgbClr val="002060"/>
                </a:solidFill>
              </a:rPr>
              <a:t>Benefit to society (NSF and REF)</a:t>
            </a:r>
          </a:p>
          <a:p>
            <a:pPr lvl="1">
              <a:spcBef>
                <a:spcPts val="600"/>
              </a:spcBef>
            </a:pPr>
            <a:r>
              <a:rPr lang="en-GB" dirty="0">
                <a:solidFill>
                  <a:srgbClr val="002060"/>
                </a:solidFill>
              </a:rPr>
              <a:t>The potential [for your research] to benefit society and contribute to the achievement of desired society outcomes. (</a:t>
            </a:r>
            <a:r>
              <a:rPr lang="en-GB" dirty="0">
                <a:solidFill>
                  <a:srgbClr val="002060"/>
                </a:solidFill>
                <a:hlinkClick r:id="rId3">
                  <a:extLst>
                    <a:ext uri="{A12FA001-AC4F-418D-AE19-62706E023703}">
                      <ahyp:hlinkClr xmlns:ahyp="http://schemas.microsoft.com/office/drawing/2018/hyperlinkcolor" val="tx"/>
                    </a:ext>
                  </a:extLst>
                </a:hlinkClick>
              </a:rPr>
              <a:t>National Science Foundation</a:t>
            </a:r>
            <a:r>
              <a:rPr lang="en-GB" dirty="0">
                <a:solidFill>
                  <a:srgbClr val="002060"/>
                </a:solidFill>
              </a:rPr>
              <a:t>)</a:t>
            </a:r>
          </a:p>
          <a:p>
            <a:pPr lvl="1">
              <a:spcBef>
                <a:spcPts val="600"/>
              </a:spcBef>
            </a:pPr>
            <a:r>
              <a:rPr lang="en-GB" dirty="0">
                <a:solidFill>
                  <a:srgbClr val="002060"/>
                </a:solidFill>
              </a:rPr>
              <a:t>An effect on, change or benefit to the economy, society, culture, public policy or services, health, the environment or quality of life beyond academia. (</a:t>
            </a:r>
            <a:r>
              <a:rPr lang="en-GB" dirty="0">
                <a:solidFill>
                  <a:srgbClr val="002060"/>
                </a:solidFill>
                <a:hlinkClick r:id="rId4">
                  <a:extLst>
                    <a:ext uri="{A12FA001-AC4F-418D-AE19-62706E023703}">
                      <ahyp:hlinkClr xmlns:ahyp="http://schemas.microsoft.com/office/drawing/2018/hyperlinkcolor" val="tx"/>
                    </a:ext>
                  </a:extLst>
                </a:hlinkClick>
              </a:rPr>
              <a:t>UK Research Excellence Framework</a:t>
            </a:r>
            <a:r>
              <a:rPr lang="en-GB" dirty="0">
                <a:solidFill>
                  <a:srgbClr val="002060"/>
                </a:solidFill>
              </a:rPr>
              <a:t>)</a:t>
            </a:r>
          </a:p>
          <a:p>
            <a:endParaRPr lang="en-US" sz="1000" dirty="0">
              <a:solidFill>
                <a:srgbClr val="002060"/>
              </a:solidFill>
            </a:endParaRPr>
          </a:p>
          <a:p>
            <a:pPr marL="285750" indent="-285750">
              <a:buFont typeface="Arial" panose="020B0604020202020204" pitchFamily="34" charset="0"/>
              <a:buChar char="•"/>
            </a:pPr>
            <a:r>
              <a:rPr lang="en-GB" sz="2000" b="1" dirty="0">
                <a:solidFill>
                  <a:srgbClr val="002060"/>
                </a:solidFill>
              </a:rPr>
              <a:t>Benefit outcomes and processes (NIHR)</a:t>
            </a:r>
          </a:p>
          <a:p>
            <a:pPr lvl="1">
              <a:spcBef>
                <a:spcPts val="600"/>
              </a:spcBef>
            </a:pPr>
            <a:r>
              <a:rPr lang="en-GB" dirty="0">
                <a:solidFill>
                  <a:srgbClr val="002060"/>
                </a:solidFill>
              </a:rPr>
              <a:t>Studies designed with real-world application in mind, focusing on solving specific, practical problems within health and social care settings. It aims to improve patient outcomes, enhance wellbeing, and directly inform local populations and care systems. (NIHR)</a:t>
            </a:r>
          </a:p>
          <a:p>
            <a:endParaRPr lang="en-GB" dirty="0"/>
          </a:p>
        </p:txBody>
      </p:sp>
    </p:spTree>
    <p:extLst>
      <p:ext uri="{BB962C8B-B14F-4D97-AF65-F5344CB8AC3E}">
        <p14:creationId xmlns:p14="http://schemas.microsoft.com/office/powerpoint/2010/main" val="4142561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sharpenSoften amount="25000"/>
                    </a14:imgEffect>
                  </a14:imgLayer>
                </a14:imgProps>
              </a:ext>
            </a:extLst>
          </a:blip>
          <a:srcRect/>
          <a:stretch>
            <a:fillRect t="-9000"/>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A25B75-D62D-2BA3-8E8F-F547DCE4E50D}"/>
              </a:ext>
            </a:extLst>
          </p:cNvPr>
          <p:cNvSpPr>
            <a:spLocks noGrp="1"/>
          </p:cNvSpPr>
          <p:nvPr>
            <p:ph type="title"/>
          </p:nvPr>
        </p:nvSpPr>
        <p:spPr/>
        <p:txBody>
          <a:bodyPr>
            <a:normAutofit fontScale="90000"/>
          </a:bodyPr>
          <a:lstStyle/>
          <a:p>
            <a:r>
              <a:rPr lang="en-US" sz="4000" b="1" dirty="0">
                <a:solidFill>
                  <a:srgbClr val="002060"/>
                </a:solidFill>
              </a:rPr>
              <a:t>Why is thinking about impact important?</a:t>
            </a:r>
            <a:endParaRPr lang="en-GB" sz="4000" b="1" dirty="0">
              <a:solidFill>
                <a:srgbClr val="002060"/>
              </a:solidFill>
            </a:endParaRPr>
          </a:p>
        </p:txBody>
      </p:sp>
      <p:sp>
        <p:nvSpPr>
          <p:cNvPr id="3" name="Content Placeholder 2">
            <a:extLst>
              <a:ext uri="{FF2B5EF4-FFF2-40B4-BE49-F238E27FC236}">
                <a16:creationId xmlns:a16="http://schemas.microsoft.com/office/drawing/2014/main" id="{D6FE8949-97A3-E5E3-18D5-554A70409A65}"/>
              </a:ext>
            </a:extLst>
          </p:cNvPr>
          <p:cNvSpPr>
            <a:spLocks noGrp="1"/>
          </p:cNvSpPr>
          <p:nvPr>
            <p:ph type="body" sz="quarter" idx="12"/>
          </p:nvPr>
        </p:nvSpPr>
        <p:spPr>
          <a:xfrm>
            <a:off x="507600" y="1485900"/>
            <a:ext cx="11370075" cy="4898914"/>
          </a:xfrm>
        </p:spPr>
        <p:txBody>
          <a:bodyPr>
            <a:normAutofit fontScale="85000" lnSpcReduction="10000"/>
          </a:bodyPr>
          <a:lstStyle/>
          <a:p>
            <a:pPr>
              <a:lnSpc>
                <a:spcPct val="120000"/>
              </a:lnSpc>
              <a:spcBef>
                <a:spcPts val="0"/>
              </a:spcBef>
              <a:spcAft>
                <a:spcPts val="600"/>
              </a:spcAft>
            </a:pPr>
            <a:r>
              <a:rPr lang="en-US" sz="2600" dirty="0">
                <a:solidFill>
                  <a:srgbClr val="002060"/>
                </a:solidFill>
              </a:rPr>
              <a:t>Accountability to funders and the public and demonstrating return on investment:</a:t>
            </a:r>
          </a:p>
          <a:p>
            <a:pPr lvl="1">
              <a:lnSpc>
                <a:spcPct val="120000"/>
              </a:lnSpc>
              <a:spcBef>
                <a:spcPts val="0"/>
              </a:spcBef>
              <a:spcAft>
                <a:spcPts val="0"/>
              </a:spcAft>
            </a:pPr>
            <a:r>
              <a:rPr lang="en-GB" sz="2000" dirty="0">
                <a:solidFill>
                  <a:srgbClr val="002060"/>
                </a:solidFill>
              </a:rPr>
              <a:t>In 2022 funding organisations spent just over £5 billion within the UK on health and care research. </a:t>
            </a:r>
          </a:p>
          <a:p>
            <a:pPr>
              <a:lnSpc>
                <a:spcPct val="120000"/>
              </a:lnSpc>
              <a:spcBef>
                <a:spcPts val="600"/>
              </a:spcBef>
              <a:spcAft>
                <a:spcPts val="600"/>
              </a:spcAft>
            </a:pPr>
            <a:r>
              <a:rPr lang="en-US" sz="2600" dirty="0">
                <a:solidFill>
                  <a:srgbClr val="002060"/>
                </a:solidFill>
              </a:rPr>
              <a:t>Informing policy and practice and improving health and social care outcomes:</a:t>
            </a:r>
          </a:p>
          <a:p>
            <a:pPr lvl="2">
              <a:lnSpc>
                <a:spcPct val="120000"/>
              </a:lnSpc>
              <a:spcBef>
                <a:spcPts val="0"/>
              </a:spcBef>
              <a:spcAft>
                <a:spcPts val="0"/>
              </a:spcAft>
            </a:pPr>
            <a:r>
              <a:rPr lang="en-US" sz="2100" dirty="0">
                <a:solidFill>
                  <a:srgbClr val="002060"/>
                </a:solidFill>
              </a:rPr>
              <a:t>Applied research engages with structures and processes – clinical or social work practice, policy development</a:t>
            </a:r>
          </a:p>
          <a:p>
            <a:pPr lvl="2">
              <a:lnSpc>
                <a:spcPct val="120000"/>
              </a:lnSpc>
              <a:spcBef>
                <a:spcPts val="0"/>
              </a:spcBef>
              <a:spcAft>
                <a:spcPts val="0"/>
              </a:spcAft>
            </a:pPr>
            <a:r>
              <a:rPr lang="en-US" sz="2100" dirty="0">
                <a:solidFill>
                  <a:srgbClr val="002060"/>
                </a:solidFill>
              </a:rPr>
              <a:t>Improves outcomes </a:t>
            </a:r>
          </a:p>
          <a:p>
            <a:pPr lvl="2">
              <a:lnSpc>
                <a:spcPct val="120000"/>
              </a:lnSpc>
              <a:spcBef>
                <a:spcPts val="0"/>
              </a:spcBef>
              <a:spcAft>
                <a:spcPts val="0"/>
              </a:spcAft>
            </a:pPr>
            <a:r>
              <a:rPr lang="en-US" sz="2100" dirty="0">
                <a:solidFill>
                  <a:srgbClr val="002060"/>
                </a:solidFill>
              </a:rPr>
              <a:t>Challenges or can confirm status quo</a:t>
            </a:r>
          </a:p>
          <a:p>
            <a:pPr>
              <a:lnSpc>
                <a:spcPct val="120000"/>
              </a:lnSpc>
              <a:spcBef>
                <a:spcPts val="600"/>
              </a:spcBef>
              <a:spcAft>
                <a:spcPts val="600"/>
              </a:spcAft>
            </a:pPr>
            <a:r>
              <a:rPr lang="en-US" sz="2600" dirty="0">
                <a:solidFill>
                  <a:srgbClr val="193E72"/>
                </a:solidFill>
              </a:rPr>
              <a:t>Ensuring impact is meaningful – considering both the quality and relevance of research.</a:t>
            </a:r>
          </a:p>
          <a:p>
            <a:pPr marL="976500" lvl="2" indent="-342900">
              <a:lnSpc>
                <a:spcPct val="120000"/>
              </a:lnSpc>
              <a:spcBef>
                <a:spcPts val="0"/>
              </a:spcBef>
              <a:spcAft>
                <a:spcPts val="0"/>
              </a:spcAft>
              <a:defRPr sz="2100">
                <a:solidFill>
                  <a:srgbClr val="2D3741"/>
                </a:solidFill>
              </a:defRPr>
            </a:pPr>
            <a:r>
              <a:rPr lang="en-US" sz="2100" dirty="0">
                <a:solidFill>
                  <a:srgbClr val="193E72"/>
                </a:solidFill>
              </a:rPr>
              <a:t>Research impact should reflect needs</a:t>
            </a:r>
          </a:p>
          <a:p>
            <a:pPr marL="976500" lvl="2" indent="-342900">
              <a:lnSpc>
                <a:spcPct val="120000"/>
              </a:lnSpc>
              <a:spcBef>
                <a:spcPts val="0"/>
              </a:spcBef>
              <a:spcAft>
                <a:spcPts val="0"/>
              </a:spcAft>
              <a:defRPr sz="2100">
                <a:solidFill>
                  <a:srgbClr val="2D3741"/>
                </a:solidFill>
              </a:defRPr>
            </a:pPr>
            <a:r>
              <a:rPr lang="en-US" sz="2100" dirty="0">
                <a:solidFill>
                  <a:srgbClr val="193E72"/>
                </a:solidFill>
              </a:rPr>
              <a:t>Impact is not subject to bias and gaps in knowledge</a:t>
            </a:r>
          </a:p>
          <a:p>
            <a:pPr marL="976500" lvl="2" indent="-342900">
              <a:lnSpc>
                <a:spcPct val="120000"/>
              </a:lnSpc>
              <a:spcBef>
                <a:spcPts val="0"/>
              </a:spcBef>
              <a:spcAft>
                <a:spcPts val="0"/>
              </a:spcAft>
              <a:defRPr sz="2100">
                <a:solidFill>
                  <a:srgbClr val="2D3741"/>
                </a:solidFill>
              </a:defRPr>
            </a:pPr>
            <a:r>
              <a:rPr lang="en-US" sz="2100" dirty="0">
                <a:solidFill>
                  <a:srgbClr val="193E72"/>
                </a:solidFill>
              </a:rPr>
              <a:t>Must be applicable to real-world populations</a:t>
            </a:r>
          </a:p>
          <a:p>
            <a:pPr marL="976500" lvl="2" indent="-342900">
              <a:lnSpc>
                <a:spcPct val="120000"/>
              </a:lnSpc>
              <a:spcBef>
                <a:spcPts val="0"/>
              </a:spcBef>
              <a:spcAft>
                <a:spcPts val="0"/>
              </a:spcAft>
              <a:defRPr sz="2100">
                <a:solidFill>
                  <a:srgbClr val="2D3741"/>
                </a:solidFill>
              </a:defRPr>
            </a:pPr>
            <a:r>
              <a:rPr lang="en-US" sz="2100" dirty="0">
                <a:solidFill>
                  <a:srgbClr val="193E72"/>
                </a:solidFill>
              </a:rPr>
              <a:t>Ensures trust between researchers and communities</a:t>
            </a:r>
          </a:p>
          <a:p>
            <a:pPr marL="976500" lvl="2" indent="-342900">
              <a:lnSpc>
                <a:spcPct val="120000"/>
              </a:lnSpc>
              <a:spcBef>
                <a:spcPts val="0"/>
              </a:spcBef>
              <a:spcAft>
                <a:spcPts val="0"/>
              </a:spcAft>
              <a:defRPr sz="2100">
                <a:solidFill>
                  <a:srgbClr val="2D3741"/>
                </a:solidFill>
              </a:defRPr>
            </a:pPr>
            <a:r>
              <a:rPr lang="en-US" sz="2100" dirty="0">
                <a:solidFill>
                  <a:srgbClr val="193E72"/>
                </a:solidFill>
              </a:rPr>
              <a:t>Supports fairer distribution of research benefits</a:t>
            </a:r>
          </a:p>
          <a:p>
            <a:pPr>
              <a:lnSpc>
                <a:spcPct val="120000"/>
              </a:lnSpc>
              <a:spcBef>
                <a:spcPts val="0"/>
              </a:spcBef>
              <a:spcAft>
                <a:spcPts val="600"/>
              </a:spcAft>
            </a:pPr>
            <a:endParaRPr lang="en-US" sz="2000" dirty="0">
              <a:solidFill>
                <a:srgbClr val="002060"/>
              </a:solidFill>
            </a:endParaRPr>
          </a:p>
          <a:p>
            <a:pPr lvl="1">
              <a:lnSpc>
                <a:spcPct val="120000"/>
              </a:lnSpc>
              <a:spcBef>
                <a:spcPts val="0"/>
              </a:spcBef>
              <a:spcAft>
                <a:spcPts val="600"/>
              </a:spcAft>
            </a:pPr>
            <a:endParaRPr lang="en-US" sz="3300" dirty="0">
              <a:solidFill>
                <a:srgbClr val="002060"/>
              </a:solidFill>
            </a:endParaRPr>
          </a:p>
          <a:p>
            <a:pPr lvl="1"/>
            <a:endParaRPr lang="en-US" dirty="0">
              <a:solidFill>
                <a:srgbClr val="002060"/>
              </a:solidFill>
            </a:endParaRPr>
          </a:p>
          <a:p>
            <a:endParaRPr lang="en-US" dirty="0"/>
          </a:p>
        </p:txBody>
      </p:sp>
    </p:spTree>
    <p:extLst>
      <p:ext uri="{BB962C8B-B14F-4D97-AF65-F5344CB8AC3E}">
        <p14:creationId xmlns:p14="http://schemas.microsoft.com/office/powerpoint/2010/main" val="3978013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B310D32-CCBC-F0D5-90CB-B444262B94EA}"/>
              </a:ext>
            </a:extLst>
          </p:cNvPr>
          <p:cNvSpPr>
            <a:spLocks noGrp="1"/>
          </p:cNvSpPr>
          <p:nvPr>
            <p:ph type="title"/>
          </p:nvPr>
        </p:nvSpPr>
        <p:spPr>
          <a:xfrm>
            <a:off x="438150" y="219076"/>
            <a:ext cx="7217176" cy="992931"/>
          </a:xfrm>
        </p:spPr>
        <p:txBody>
          <a:bodyPr>
            <a:normAutofit fontScale="90000"/>
          </a:bodyPr>
          <a:lstStyle/>
          <a:p>
            <a:r>
              <a:rPr lang="en-US" sz="4000" b="1" dirty="0">
                <a:solidFill>
                  <a:srgbClr val="002060"/>
                </a:solidFill>
              </a:rPr>
              <a:t>The growth of applied research for health</a:t>
            </a:r>
            <a:endParaRPr lang="en-GB" sz="4000" b="1" dirty="0">
              <a:solidFill>
                <a:srgbClr val="002060"/>
              </a:solidFill>
            </a:endParaRPr>
          </a:p>
        </p:txBody>
      </p:sp>
      <p:sp>
        <p:nvSpPr>
          <p:cNvPr id="2" name="Content Placeholder 1">
            <a:extLst>
              <a:ext uri="{FF2B5EF4-FFF2-40B4-BE49-F238E27FC236}">
                <a16:creationId xmlns:a16="http://schemas.microsoft.com/office/drawing/2014/main" id="{17B85CC9-F961-4F92-7006-DFD2332B7EFD}"/>
              </a:ext>
            </a:extLst>
          </p:cNvPr>
          <p:cNvSpPr>
            <a:spLocks noGrp="1"/>
          </p:cNvSpPr>
          <p:nvPr>
            <p:ph type="body" sz="quarter" idx="12"/>
          </p:nvPr>
        </p:nvSpPr>
        <p:spPr>
          <a:xfrm>
            <a:off x="361950" y="1352774"/>
            <a:ext cx="7048500" cy="5152801"/>
          </a:xfrm>
        </p:spPr>
        <p:txBody>
          <a:bodyPr>
            <a:normAutofit fontScale="40000" lnSpcReduction="20000"/>
          </a:bodyPr>
          <a:lstStyle/>
          <a:p>
            <a:pPr>
              <a:lnSpc>
                <a:spcPct val="120000"/>
              </a:lnSpc>
              <a:spcBef>
                <a:spcPts val="0"/>
              </a:spcBef>
              <a:spcAft>
                <a:spcPts val="600"/>
              </a:spcAft>
            </a:pPr>
            <a:r>
              <a:rPr lang="en-US" sz="4500" b="0" dirty="0">
                <a:solidFill>
                  <a:srgbClr val="002060"/>
                </a:solidFill>
              </a:rPr>
              <a:t>Concern that medicine (and specifically doctors) didn’t know best</a:t>
            </a:r>
          </a:p>
          <a:p>
            <a:pPr>
              <a:lnSpc>
                <a:spcPct val="120000"/>
              </a:lnSpc>
              <a:spcBef>
                <a:spcPts val="0"/>
              </a:spcBef>
              <a:spcAft>
                <a:spcPts val="600"/>
              </a:spcAft>
              <a:defRPr/>
            </a:pPr>
            <a:r>
              <a:rPr lang="en-GB" altLang="en-US" sz="4500" b="0" dirty="0">
                <a:solidFill>
                  <a:srgbClr val="002060"/>
                </a:solidFill>
              </a:rPr>
              <a:t>Pre 1950:</a:t>
            </a:r>
          </a:p>
          <a:p>
            <a:pPr marL="361950" lvl="1" indent="-180975">
              <a:lnSpc>
                <a:spcPct val="120000"/>
              </a:lnSpc>
              <a:spcAft>
                <a:spcPts val="600"/>
              </a:spcAft>
              <a:buFont typeface="Arial" panose="020B0604020202020204" pitchFamily="34" charset="0"/>
              <a:buChar char="•"/>
              <a:defRPr/>
            </a:pPr>
            <a:r>
              <a:rPr lang="en-GB" altLang="en-US" sz="4000" dirty="0">
                <a:solidFill>
                  <a:srgbClr val="002060"/>
                </a:solidFill>
              </a:rPr>
              <a:t>study in USA in 1920s: ‘always 40-50% of children need a tonsillectomy’</a:t>
            </a:r>
          </a:p>
          <a:p>
            <a:pPr marL="361950" lvl="1" indent="-180975">
              <a:lnSpc>
                <a:spcPct val="120000"/>
              </a:lnSpc>
              <a:spcAft>
                <a:spcPts val="600"/>
              </a:spcAft>
              <a:buFont typeface="Arial" panose="020B0604020202020204" pitchFamily="34" charset="0"/>
              <a:buChar char="•"/>
              <a:defRPr/>
            </a:pPr>
            <a:r>
              <a:rPr lang="en-GB" altLang="en-US" sz="4000" dirty="0">
                <a:solidFill>
                  <a:srgbClr val="002060"/>
                </a:solidFill>
              </a:rPr>
              <a:t>in UK in 1930s (Alison Glover): unexplained geographical variation in rates</a:t>
            </a:r>
          </a:p>
          <a:p>
            <a:pPr>
              <a:lnSpc>
                <a:spcPct val="120000"/>
              </a:lnSpc>
              <a:spcBef>
                <a:spcPts val="0"/>
              </a:spcBef>
              <a:spcAft>
                <a:spcPts val="600"/>
              </a:spcAft>
              <a:defRPr/>
            </a:pPr>
            <a:r>
              <a:rPr lang="en-GB" sz="4500" b="0" dirty="0">
                <a:solidFill>
                  <a:srgbClr val="002060"/>
                </a:solidFill>
              </a:rPr>
              <a:t>1970s </a:t>
            </a:r>
            <a:r>
              <a:rPr lang="en-GB" altLang="en-US" sz="4500" b="0" dirty="0">
                <a:solidFill>
                  <a:srgbClr val="002060"/>
                </a:solidFill>
              </a:rPr>
              <a:t>reappraisal of role of medicine in decline of infectious diseases </a:t>
            </a:r>
          </a:p>
          <a:p>
            <a:pPr marL="361950" lvl="1" indent="-161925">
              <a:lnSpc>
                <a:spcPct val="120000"/>
              </a:lnSpc>
              <a:spcAft>
                <a:spcPts val="600"/>
              </a:spcAft>
              <a:buFont typeface="Arial" panose="020B0604020202020204" pitchFamily="34" charset="0"/>
              <a:buChar char="•"/>
            </a:pPr>
            <a:r>
              <a:rPr lang="en-GB" altLang="en-US" sz="4000" dirty="0">
                <a:solidFill>
                  <a:srgbClr val="002060"/>
                </a:solidFill>
              </a:rPr>
              <a:t>need for rigorous evidence of effectiveness - clinical trials (Archie Cochrane)</a:t>
            </a:r>
          </a:p>
          <a:p>
            <a:pPr marL="361950" lvl="2" indent="-161925">
              <a:lnSpc>
                <a:spcPct val="120000"/>
              </a:lnSpc>
              <a:spcAft>
                <a:spcPts val="600"/>
              </a:spcAft>
            </a:pPr>
            <a:r>
              <a:rPr lang="en-GB" altLang="en-US" sz="4000" dirty="0">
                <a:solidFill>
                  <a:srgbClr val="002060"/>
                </a:solidFill>
              </a:rPr>
              <a:t>epidemiology demonstrated that inexplicable geographical variations in use were widespread (John Wennberg &amp; Dartmouth College)</a:t>
            </a:r>
          </a:p>
          <a:p>
            <a:pPr marL="361950" lvl="2" indent="-161925">
              <a:lnSpc>
                <a:spcPct val="120000"/>
              </a:lnSpc>
              <a:spcAft>
                <a:spcPts val="600"/>
              </a:spcAft>
            </a:pPr>
            <a:r>
              <a:rPr lang="en-GB" altLang="en-US" sz="4000" dirty="0">
                <a:solidFill>
                  <a:srgbClr val="002060"/>
                </a:solidFill>
              </a:rPr>
              <a:t>inappropriate use of common treatments (Bob Brook &amp; RAND): lack of consensus about appropriate criteria for interventions</a:t>
            </a:r>
          </a:p>
          <a:p>
            <a:pPr marL="361950" lvl="2" indent="-161925">
              <a:lnSpc>
                <a:spcPct val="120000"/>
              </a:lnSpc>
              <a:spcAft>
                <a:spcPts val="600"/>
              </a:spcAft>
            </a:pPr>
            <a:r>
              <a:rPr lang="en-GB" altLang="en-US" sz="4000" dirty="0">
                <a:solidFill>
                  <a:srgbClr val="002060"/>
                </a:solidFill>
              </a:rPr>
              <a:t>increasing relevance of social science – medical sociology, economics, organisational  research</a:t>
            </a:r>
          </a:p>
          <a:p>
            <a:pPr lvl="1">
              <a:lnSpc>
                <a:spcPct val="80000"/>
              </a:lnSpc>
            </a:pPr>
            <a:endParaRPr lang="en-GB" sz="2000" dirty="0"/>
          </a:p>
        </p:txBody>
      </p:sp>
      <p:pic>
        <p:nvPicPr>
          <p:cNvPr id="5" name="Picture 4" descr="The Origins of Human Disease, book cover">
            <a:extLst>
              <a:ext uri="{FF2B5EF4-FFF2-40B4-BE49-F238E27FC236}">
                <a16:creationId xmlns:a16="http://schemas.microsoft.com/office/drawing/2014/main" id="{316E0EFC-3B1E-F8D8-23EF-7C48C1F43909}"/>
              </a:ext>
            </a:extLst>
          </p:cNvPr>
          <p:cNvPicPr>
            <a:picLocks noChangeAspect="1"/>
          </p:cNvPicPr>
          <p:nvPr/>
        </p:nvPicPr>
        <p:blipFill>
          <a:blip r:embed="rId2"/>
          <a:stretch>
            <a:fillRect/>
          </a:stretch>
        </p:blipFill>
        <p:spPr>
          <a:xfrm>
            <a:off x="8001000" y="662184"/>
            <a:ext cx="3430681" cy="5077408"/>
          </a:xfrm>
          <a:prstGeom prst="rect">
            <a:avLst/>
          </a:prstGeom>
        </p:spPr>
      </p:pic>
    </p:spTree>
    <p:extLst>
      <p:ext uri="{BB962C8B-B14F-4D97-AF65-F5344CB8AC3E}">
        <p14:creationId xmlns:p14="http://schemas.microsoft.com/office/powerpoint/2010/main" val="3708208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CC71C5E-B878-C350-9831-8F621988B122}"/>
              </a:ext>
            </a:extLst>
          </p:cNvPr>
          <p:cNvSpPr>
            <a:spLocks noGrp="1"/>
          </p:cNvSpPr>
          <p:nvPr>
            <p:ph type="title"/>
          </p:nvPr>
        </p:nvSpPr>
        <p:spPr/>
        <p:txBody>
          <a:bodyPr>
            <a:normAutofit/>
          </a:bodyPr>
          <a:lstStyle/>
          <a:p>
            <a:r>
              <a:rPr lang="en-US" b="1" dirty="0">
                <a:solidFill>
                  <a:srgbClr val="002060"/>
                </a:solidFill>
              </a:rPr>
              <a:t>The growing interest in impact</a:t>
            </a:r>
            <a:endParaRPr lang="en-GB" b="1" dirty="0">
              <a:solidFill>
                <a:srgbClr val="002060"/>
              </a:solidFill>
            </a:endParaRPr>
          </a:p>
        </p:txBody>
      </p:sp>
      <p:pic>
        <p:nvPicPr>
          <p:cNvPr id="8" name="Picture 7">
            <a:extLst>
              <a:ext uri="{FF2B5EF4-FFF2-40B4-BE49-F238E27FC236}">
                <a16:creationId xmlns:a16="http://schemas.microsoft.com/office/drawing/2014/main" id="{D062C2BD-124A-ED53-FDC1-AA14C6D95FBA}"/>
              </a:ext>
            </a:extLst>
          </p:cNvPr>
          <p:cNvPicPr>
            <a:picLocks noChangeAspect="1"/>
          </p:cNvPicPr>
          <p:nvPr/>
        </p:nvPicPr>
        <p:blipFill>
          <a:blip r:embed="rId2"/>
          <a:stretch>
            <a:fillRect/>
          </a:stretch>
        </p:blipFill>
        <p:spPr>
          <a:xfrm>
            <a:off x="6971727" y="1365302"/>
            <a:ext cx="2841263" cy="4127396"/>
          </a:xfrm>
          <a:prstGeom prst="rect">
            <a:avLst/>
          </a:prstGeom>
        </p:spPr>
      </p:pic>
      <p:pic>
        <p:nvPicPr>
          <p:cNvPr id="5" name="Picture 4">
            <a:extLst>
              <a:ext uri="{FF2B5EF4-FFF2-40B4-BE49-F238E27FC236}">
                <a16:creationId xmlns:a16="http://schemas.microsoft.com/office/drawing/2014/main" id="{DD7A4434-E996-828C-DE04-9E4CAA1B5160}"/>
              </a:ext>
            </a:extLst>
          </p:cNvPr>
          <p:cNvPicPr>
            <a:picLocks noChangeAspect="1"/>
          </p:cNvPicPr>
          <p:nvPr/>
        </p:nvPicPr>
        <p:blipFill>
          <a:blip r:embed="rId3"/>
          <a:stretch>
            <a:fillRect/>
          </a:stretch>
        </p:blipFill>
        <p:spPr>
          <a:xfrm>
            <a:off x="5195784" y="2508760"/>
            <a:ext cx="2535524" cy="3992316"/>
          </a:xfrm>
          <a:prstGeom prst="rect">
            <a:avLst/>
          </a:prstGeom>
        </p:spPr>
      </p:pic>
      <p:pic>
        <p:nvPicPr>
          <p:cNvPr id="9" name="Picture 8">
            <a:extLst>
              <a:ext uri="{FF2B5EF4-FFF2-40B4-BE49-F238E27FC236}">
                <a16:creationId xmlns:a16="http://schemas.microsoft.com/office/drawing/2014/main" id="{16D75666-98DF-1270-BE19-67071B5F7D4C}"/>
              </a:ext>
            </a:extLst>
          </p:cNvPr>
          <p:cNvPicPr>
            <a:picLocks noChangeAspect="1"/>
          </p:cNvPicPr>
          <p:nvPr/>
        </p:nvPicPr>
        <p:blipFill>
          <a:blip r:embed="rId4"/>
          <a:stretch>
            <a:fillRect/>
          </a:stretch>
        </p:blipFill>
        <p:spPr>
          <a:xfrm>
            <a:off x="9564146" y="2795332"/>
            <a:ext cx="2627854" cy="3992316"/>
          </a:xfrm>
          <a:prstGeom prst="rect">
            <a:avLst/>
          </a:prstGeom>
        </p:spPr>
      </p:pic>
      <p:pic>
        <p:nvPicPr>
          <p:cNvPr id="2" name="Picture 1">
            <a:extLst>
              <a:ext uri="{FF2B5EF4-FFF2-40B4-BE49-F238E27FC236}">
                <a16:creationId xmlns:a16="http://schemas.microsoft.com/office/drawing/2014/main" id="{CA9330DE-0696-6D98-1B85-38D559A54B99}"/>
              </a:ext>
            </a:extLst>
          </p:cNvPr>
          <p:cNvPicPr>
            <a:picLocks noChangeAspect="1"/>
          </p:cNvPicPr>
          <p:nvPr/>
        </p:nvPicPr>
        <p:blipFill>
          <a:blip r:embed="rId5"/>
          <a:stretch>
            <a:fillRect/>
          </a:stretch>
        </p:blipFill>
        <p:spPr>
          <a:xfrm>
            <a:off x="290978" y="1581990"/>
            <a:ext cx="1951823" cy="1963533"/>
          </a:xfrm>
          <a:prstGeom prst="rect">
            <a:avLst/>
          </a:prstGeom>
        </p:spPr>
      </p:pic>
      <p:sp>
        <p:nvSpPr>
          <p:cNvPr id="7" name="TextBox 6">
            <a:extLst>
              <a:ext uri="{FF2B5EF4-FFF2-40B4-BE49-F238E27FC236}">
                <a16:creationId xmlns:a16="http://schemas.microsoft.com/office/drawing/2014/main" id="{1DCA2AB7-EA57-AC8D-32A3-6B1FBCF192AF}"/>
              </a:ext>
            </a:extLst>
          </p:cNvPr>
          <p:cNvSpPr txBox="1"/>
          <p:nvPr/>
        </p:nvSpPr>
        <p:spPr>
          <a:xfrm>
            <a:off x="207150" y="3652989"/>
            <a:ext cx="2171860" cy="2308324"/>
          </a:xfrm>
          <a:prstGeom prst="rect">
            <a:avLst/>
          </a:prstGeom>
          <a:noFill/>
        </p:spPr>
        <p:txBody>
          <a:bodyPr wrap="square">
            <a:spAutoFit/>
          </a:bodyPr>
          <a:lstStyle/>
          <a:p>
            <a:r>
              <a:rPr lang="en-GB" dirty="0">
                <a:solidFill>
                  <a:srgbClr val="002060"/>
                </a:solidFill>
              </a:rPr>
              <a:t>Eugene Garfield:    Institute for Scientific Information (ISI) Founded in 1956 producing citation indexing</a:t>
            </a:r>
          </a:p>
          <a:p>
            <a:endParaRPr lang="en-GB" dirty="0"/>
          </a:p>
        </p:txBody>
      </p:sp>
      <p:pic>
        <p:nvPicPr>
          <p:cNvPr id="14" name="Picture 13">
            <a:extLst>
              <a:ext uri="{FF2B5EF4-FFF2-40B4-BE49-F238E27FC236}">
                <a16:creationId xmlns:a16="http://schemas.microsoft.com/office/drawing/2014/main" id="{E7823D82-D525-3353-686E-2E848D615ED9}"/>
              </a:ext>
            </a:extLst>
          </p:cNvPr>
          <p:cNvPicPr>
            <a:picLocks noChangeAspect="1"/>
          </p:cNvPicPr>
          <p:nvPr/>
        </p:nvPicPr>
        <p:blipFill>
          <a:blip r:embed="rId6"/>
          <a:stretch>
            <a:fillRect/>
          </a:stretch>
        </p:blipFill>
        <p:spPr>
          <a:xfrm>
            <a:off x="2533581" y="1474017"/>
            <a:ext cx="2777972" cy="4357944"/>
          </a:xfrm>
          <a:prstGeom prst="rect">
            <a:avLst/>
          </a:prstGeom>
        </p:spPr>
      </p:pic>
    </p:spTree>
    <p:extLst>
      <p:ext uri="{BB962C8B-B14F-4D97-AF65-F5344CB8AC3E}">
        <p14:creationId xmlns:p14="http://schemas.microsoft.com/office/powerpoint/2010/main" val="3642621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500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500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D065EF-F745-C0B3-F582-63125DD44DE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01B576E-98E2-7577-1012-17A11549C3E8}"/>
              </a:ext>
            </a:extLst>
          </p:cNvPr>
          <p:cNvSpPr>
            <a:spLocks noGrp="1"/>
          </p:cNvSpPr>
          <p:nvPr>
            <p:ph type="title"/>
          </p:nvPr>
        </p:nvSpPr>
        <p:spPr/>
        <p:txBody>
          <a:bodyPr/>
          <a:lstStyle/>
          <a:p>
            <a:r>
              <a:rPr lang="en-GB" sz="3600" b="1" dirty="0">
                <a:solidFill>
                  <a:srgbClr val="002060"/>
                </a:solidFill>
              </a:rPr>
              <a:t>Conceptualising impact </a:t>
            </a:r>
          </a:p>
        </p:txBody>
      </p:sp>
      <p:sp>
        <p:nvSpPr>
          <p:cNvPr id="2" name="Content Placeholder 1">
            <a:extLst>
              <a:ext uri="{FF2B5EF4-FFF2-40B4-BE49-F238E27FC236}">
                <a16:creationId xmlns:a16="http://schemas.microsoft.com/office/drawing/2014/main" id="{71B8727D-B79F-4BC5-069C-46980219BDB3}"/>
              </a:ext>
            </a:extLst>
          </p:cNvPr>
          <p:cNvSpPr>
            <a:spLocks noGrp="1"/>
          </p:cNvSpPr>
          <p:nvPr>
            <p:ph type="body" sz="quarter" idx="12"/>
          </p:nvPr>
        </p:nvSpPr>
        <p:spPr>
          <a:xfrm>
            <a:off x="382860" y="1436654"/>
            <a:ext cx="10818540" cy="1413550"/>
          </a:xfrm>
        </p:spPr>
        <p:txBody>
          <a:bodyPr>
            <a:normAutofit fontScale="85000" lnSpcReduction="10000"/>
          </a:bodyPr>
          <a:lstStyle/>
          <a:p>
            <a:pPr marL="534988" lvl="1" indent="-315913">
              <a:lnSpc>
                <a:spcPct val="120000"/>
              </a:lnSpc>
              <a:spcAft>
                <a:spcPts val="600"/>
              </a:spcAft>
            </a:pPr>
            <a:r>
              <a:rPr lang="en-GB" sz="2600" dirty="0">
                <a:solidFill>
                  <a:srgbClr val="002060"/>
                </a:solidFill>
              </a:rPr>
              <a:t>Edward Jenner is widely acknowledged as saving the most lives through small-pox vaccination starting with experiments with cow-pox in 1796</a:t>
            </a:r>
          </a:p>
          <a:p>
            <a:pPr marL="534988" lvl="1" indent="-315913">
              <a:lnSpc>
                <a:spcPct val="120000"/>
              </a:lnSpc>
              <a:spcBef>
                <a:spcPts val="0"/>
              </a:spcBef>
              <a:spcAft>
                <a:spcPts val="600"/>
              </a:spcAft>
            </a:pPr>
            <a:r>
              <a:rPr lang="en-GB" sz="2600" dirty="0">
                <a:solidFill>
                  <a:srgbClr val="002060"/>
                </a:solidFill>
              </a:rPr>
              <a:t>Vaccination not widely introduced until 1840 – over 40 years later</a:t>
            </a:r>
          </a:p>
          <a:p>
            <a:pPr lvl="1">
              <a:lnSpc>
                <a:spcPct val="120000"/>
              </a:lnSpc>
            </a:pPr>
            <a:endParaRPr lang="en-GB" sz="2900" b="1" dirty="0">
              <a:solidFill>
                <a:srgbClr val="FF0000"/>
              </a:solidFill>
            </a:endParaRPr>
          </a:p>
        </p:txBody>
      </p:sp>
      <p:sp>
        <p:nvSpPr>
          <p:cNvPr id="6" name="TextBox 5">
            <a:extLst>
              <a:ext uri="{FF2B5EF4-FFF2-40B4-BE49-F238E27FC236}">
                <a16:creationId xmlns:a16="http://schemas.microsoft.com/office/drawing/2014/main" id="{EB1591D7-C149-53A4-4EB8-B8FEE19A8612}"/>
              </a:ext>
            </a:extLst>
          </p:cNvPr>
          <p:cNvSpPr txBox="1"/>
          <p:nvPr/>
        </p:nvSpPr>
        <p:spPr>
          <a:xfrm>
            <a:off x="507601" y="2568222"/>
            <a:ext cx="8062468" cy="3107774"/>
          </a:xfrm>
          <a:prstGeom prst="rect">
            <a:avLst/>
          </a:prstGeom>
          <a:noFill/>
        </p:spPr>
        <p:txBody>
          <a:bodyPr wrap="square">
            <a:spAutoFit/>
          </a:bodyPr>
          <a:lstStyle/>
          <a:p>
            <a:pPr marL="360363" indent="-360363">
              <a:lnSpc>
                <a:spcPct val="120000"/>
              </a:lnSpc>
              <a:spcAft>
                <a:spcPts val="600"/>
              </a:spcAft>
              <a:buFont typeface="Arial" panose="020B0604020202020204" pitchFamily="34" charset="0"/>
              <a:buChar char="•"/>
            </a:pPr>
            <a:r>
              <a:rPr lang="en-GB" sz="2200" dirty="0">
                <a:solidFill>
                  <a:srgbClr val="002060"/>
                </a:solidFill>
              </a:rPr>
              <a:t>But inoculation was widely used log before this:</a:t>
            </a:r>
          </a:p>
          <a:p>
            <a:pPr marL="808038" lvl="2" indent="-339725">
              <a:lnSpc>
                <a:spcPct val="120000"/>
              </a:lnSpc>
              <a:spcAft>
                <a:spcPts val="600"/>
              </a:spcAft>
              <a:buFont typeface="Tw Cen MT" panose="020B0602020104020603" pitchFamily="34" charset="0"/>
              <a:buChar char="–"/>
            </a:pPr>
            <a:r>
              <a:rPr lang="en-GB" dirty="0">
                <a:solidFill>
                  <a:srgbClr val="002060"/>
                </a:solidFill>
              </a:rPr>
              <a:t>The concept of variolation had been used for centuries but involved using exposure to the live pathogen</a:t>
            </a:r>
          </a:p>
          <a:p>
            <a:pPr marL="808038" lvl="2" indent="-339725">
              <a:lnSpc>
                <a:spcPct val="120000"/>
              </a:lnSpc>
              <a:spcAft>
                <a:spcPts val="600"/>
              </a:spcAft>
              <a:buFont typeface="Tw Cen MT" panose="020B0602020104020603" pitchFamily="34" charset="0"/>
              <a:buChar char="–"/>
            </a:pPr>
            <a:r>
              <a:rPr lang="en-GB" dirty="0">
                <a:solidFill>
                  <a:srgbClr val="002060"/>
                </a:solidFill>
              </a:rPr>
              <a:t>Introduced to UK in 1721 from Turkey</a:t>
            </a:r>
          </a:p>
          <a:p>
            <a:pPr marL="808038" lvl="2" indent="-339725">
              <a:lnSpc>
                <a:spcPct val="120000"/>
              </a:lnSpc>
              <a:spcAft>
                <a:spcPts val="600"/>
              </a:spcAft>
              <a:buFont typeface="Tw Cen MT" panose="020B0602020104020603" pitchFamily="34" charset="0"/>
              <a:buChar char="–"/>
            </a:pPr>
            <a:r>
              <a:rPr lang="en-GB" dirty="0">
                <a:solidFill>
                  <a:srgbClr val="002060"/>
                </a:solidFill>
              </a:rPr>
              <a:t>In 1766 Daniel Bernoulli analysed smallpox morbidity and mortality data to demonstrate the efficacy of inoculation</a:t>
            </a:r>
          </a:p>
          <a:p>
            <a:pPr marL="808038" lvl="2" indent="-339725">
              <a:lnSpc>
                <a:spcPct val="120000"/>
              </a:lnSpc>
              <a:spcAft>
                <a:spcPts val="600"/>
              </a:spcAft>
              <a:buFont typeface="Tw Cen MT" panose="020B0602020104020603" pitchFamily="34" charset="0"/>
              <a:buChar char="–"/>
            </a:pPr>
            <a:r>
              <a:rPr lang="en-US" dirty="0">
                <a:solidFill>
                  <a:srgbClr val="002060"/>
                </a:solidFill>
              </a:rPr>
              <a:t>In </a:t>
            </a:r>
            <a:r>
              <a:rPr lang="en-GB" dirty="0">
                <a:solidFill>
                  <a:srgbClr val="002060"/>
                </a:solidFill>
              </a:rPr>
              <a:t>1768, the English physician John Fewster realised that prior infection with cowpox rendered a person immune to smallpox</a:t>
            </a:r>
          </a:p>
        </p:txBody>
      </p:sp>
      <p:pic>
        <p:nvPicPr>
          <p:cNvPr id="7" name="Picture 6" descr="What's In The Smallpox Vaccine?">
            <a:extLst>
              <a:ext uri="{FF2B5EF4-FFF2-40B4-BE49-F238E27FC236}">
                <a16:creationId xmlns:a16="http://schemas.microsoft.com/office/drawing/2014/main" id="{5F6541ED-396C-DE2C-F814-79013CA46CE2}"/>
              </a:ext>
            </a:extLst>
          </p:cNvPr>
          <p:cNvPicPr>
            <a:picLocks noChangeAspect="1"/>
          </p:cNvPicPr>
          <p:nvPr/>
        </p:nvPicPr>
        <p:blipFill>
          <a:blip r:embed="rId2"/>
          <a:stretch>
            <a:fillRect/>
          </a:stretch>
        </p:blipFill>
        <p:spPr>
          <a:xfrm>
            <a:off x="8073957" y="2671859"/>
            <a:ext cx="4118043" cy="3282022"/>
          </a:xfrm>
          <a:prstGeom prst="ellipse">
            <a:avLst/>
          </a:prstGeom>
          <a:ln>
            <a:noFill/>
          </a:ln>
          <a:effectLst>
            <a:softEdge rad="112500"/>
          </a:effectLst>
        </p:spPr>
      </p:pic>
      <p:sp>
        <p:nvSpPr>
          <p:cNvPr id="9" name="TextBox 8">
            <a:extLst>
              <a:ext uri="{FF2B5EF4-FFF2-40B4-BE49-F238E27FC236}">
                <a16:creationId xmlns:a16="http://schemas.microsoft.com/office/drawing/2014/main" id="{D369069E-34A3-F323-2CFD-CC2CFD98F920}"/>
              </a:ext>
            </a:extLst>
          </p:cNvPr>
          <p:cNvSpPr txBox="1"/>
          <p:nvPr/>
        </p:nvSpPr>
        <p:spPr>
          <a:xfrm>
            <a:off x="1091258" y="5779633"/>
            <a:ext cx="8937957" cy="802784"/>
          </a:xfrm>
          <a:prstGeom prst="rect">
            <a:avLst/>
          </a:prstGeom>
          <a:noFill/>
        </p:spPr>
        <p:txBody>
          <a:bodyPr wrap="square">
            <a:spAutoFit/>
          </a:bodyPr>
          <a:lstStyle/>
          <a:p>
            <a:pPr marL="0" lvl="1">
              <a:lnSpc>
                <a:spcPct val="120000"/>
              </a:lnSpc>
            </a:pPr>
            <a:r>
              <a:rPr lang="en-GB" sz="2000" b="1" dirty="0">
                <a:solidFill>
                  <a:srgbClr val="FF0000"/>
                </a:solidFill>
              </a:rPr>
              <a:t>Smallpox vaccination – an evolution involving working with local people, experimentation and medical science leading to impact</a:t>
            </a:r>
          </a:p>
        </p:txBody>
      </p:sp>
    </p:spTree>
    <p:extLst>
      <p:ext uri="{BB962C8B-B14F-4D97-AF65-F5344CB8AC3E}">
        <p14:creationId xmlns:p14="http://schemas.microsoft.com/office/powerpoint/2010/main" val="2716822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childTnLst>
                                </p:cTn>
                              </p:par>
                            </p:childTnLst>
                          </p:cTn>
                        </p:par>
                        <p:par>
                          <p:cTn id="21" fill="hold">
                            <p:stCondLst>
                              <p:cond delay="0"/>
                            </p:stCondLst>
                            <p:childTnLst>
                              <p:par>
                                <p:cTn id="22" presetID="10" presetClass="entr" presetSubtype="0" fill="hold" nodeType="afterEffect">
                                  <p:stCondLst>
                                    <p:cond delay="100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40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9A413BF-154C-12A7-F586-48A143288036}"/>
              </a:ext>
            </a:extLst>
          </p:cNvPr>
          <p:cNvSpPr>
            <a:spLocks noGrp="1"/>
          </p:cNvSpPr>
          <p:nvPr>
            <p:ph type="title"/>
          </p:nvPr>
        </p:nvSpPr>
        <p:spPr>
          <a:xfrm>
            <a:off x="382860" y="426914"/>
            <a:ext cx="9779400" cy="526055"/>
          </a:xfrm>
        </p:spPr>
        <p:txBody>
          <a:bodyPr>
            <a:normAutofit fontScale="90000"/>
          </a:bodyPr>
          <a:lstStyle/>
          <a:p>
            <a:r>
              <a:rPr lang="en-US" sz="3600" b="1" dirty="0">
                <a:solidFill>
                  <a:srgbClr val="002060"/>
                </a:solidFill>
              </a:rPr>
              <a:t>If impact is important how can we measure it?</a:t>
            </a:r>
            <a:endParaRPr lang="en-GB" b="1" dirty="0">
              <a:solidFill>
                <a:srgbClr val="002060"/>
              </a:solidFill>
            </a:endParaRPr>
          </a:p>
        </p:txBody>
      </p:sp>
      <p:pic>
        <p:nvPicPr>
          <p:cNvPr id="5" name="Content Placeholder 5">
            <a:extLst>
              <a:ext uri="{FF2B5EF4-FFF2-40B4-BE49-F238E27FC236}">
                <a16:creationId xmlns:a16="http://schemas.microsoft.com/office/drawing/2014/main" id="{8BFFD0F4-9CE5-899E-A321-A001E8C21ED5}"/>
              </a:ext>
            </a:extLst>
          </p:cNvPr>
          <p:cNvPicPr>
            <a:picLocks noChangeAspect="1"/>
          </p:cNvPicPr>
          <p:nvPr/>
        </p:nvPicPr>
        <p:blipFill>
          <a:blip r:embed="rId2"/>
          <a:stretch>
            <a:fillRect/>
          </a:stretch>
        </p:blipFill>
        <p:spPr>
          <a:xfrm>
            <a:off x="9210675" y="1778692"/>
            <a:ext cx="2805843" cy="3993228"/>
          </a:xfrm>
          <a:prstGeom prst="rect">
            <a:avLst/>
          </a:prstGeom>
        </p:spPr>
      </p:pic>
      <p:pic>
        <p:nvPicPr>
          <p:cNvPr id="6" name="Picture 5">
            <a:extLst>
              <a:ext uri="{FF2B5EF4-FFF2-40B4-BE49-F238E27FC236}">
                <a16:creationId xmlns:a16="http://schemas.microsoft.com/office/drawing/2014/main" id="{6F6CDD33-C44B-5CDB-F526-FECDB36423EF}"/>
              </a:ext>
            </a:extLst>
          </p:cNvPr>
          <p:cNvPicPr>
            <a:picLocks noChangeAspect="1"/>
          </p:cNvPicPr>
          <p:nvPr/>
        </p:nvPicPr>
        <p:blipFill>
          <a:blip r:embed="rId3"/>
          <a:stretch>
            <a:fillRect/>
          </a:stretch>
        </p:blipFill>
        <p:spPr>
          <a:xfrm>
            <a:off x="9489098" y="5509585"/>
            <a:ext cx="2527420" cy="1042782"/>
          </a:xfrm>
          <a:prstGeom prst="rect">
            <a:avLst/>
          </a:prstGeom>
        </p:spPr>
      </p:pic>
      <p:sp>
        <p:nvSpPr>
          <p:cNvPr id="7" name="TextBox 6">
            <a:extLst>
              <a:ext uri="{FF2B5EF4-FFF2-40B4-BE49-F238E27FC236}">
                <a16:creationId xmlns:a16="http://schemas.microsoft.com/office/drawing/2014/main" id="{0CB4EEFA-A2E0-23EB-AF51-26C2FFF3F932}"/>
              </a:ext>
            </a:extLst>
          </p:cNvPr>
          <p:cNvSpPr txBox="1"/>
          <p:nvPr/>
        </p:nvSpPr>
        <p:spPr>
          <a:xfrm>
            <a:off x="941230" y="6277303"/>
            <a:ext cx="8662659" cy="400110"/>
          </a:xfrm>
          <a:prstGeom prst="rect">
            <a:avLst/>
          </a:prstGeom>
          <a:noFill/>
        </p:spPr>
        <p:txBody>
          <a:bodyPr wrap="square" rtlCol="0">
            <a:spAutoFit/>
          </a:bodyPr>
          <a:lstStyle/>
          <a:p>
            <a:pPr marL="342900" indent="-342900">
              <a:buFont typeface="Arial" panose="020B0604020202020204" pitchFamily="34" charset="0"/>
              <a:buChar char="•"/>
            </a:pPr>
            <a:r>
              <a:rPr lang="en-US" sz="2000" b="1" dirty="0">
                <a:solidFill>
                  <a:srgbClr val="FF0000"/>
                </a:solidFill>
              </a:rPr>
              <a:t>There are competing interests and contested views about value</a:t>
            </a:r>
            <a:endParaRPr lang="en-GB" sz="2000" b="1" dirty="0"/>
          </a:p>
        </p:txBody>
      </p:sp>
      <p:sp>
        <p:nvSpPr>
          <p:cNvPr id="2" name="Content Placeholder 1">
            <a:extLst>
              <a:ext uri="{FF2B5EF4-FFF2-40B4-BE49-F238E27FC236}">
                <a16:creationId xmlns:a16="http://schemas.microsoft.com/office/drawing/2014/main" id="{0EEF9F5F-84AE-8472-2824-FE28E7670C6F}"/>
              </a:ext>
            </a:extLst>
          </p:cNvPr>
          <p:cNvSpPr>
            <a:spLocks noGrp="1"/>
          </p:cNvSpPr>
          <p:nvPr>
            <p:ph type="body" sz="quarter" idx="12"/>
          </p:nvPr>
        </p:nvSpPr>
        <p:spPr>
          <a:xfrm>
            <a:off x="382860" y="1476736"/>
            <a:ext cx="9018315" cy="4276800"/>
          </a:xfrm>
        </p:spPr>
        <p:txBody>
          <a:bodyPr>
            <a:noAutofit/>
          </a:bodyPr>
          <a:lstStyle/>
          <a:p>
            <a:pPr>
              <a:lnSpc>
                <a:spcPct val="100000"/>
              </a:lnSpc>
              <a:spcBef>
                <a:spcPts val="0"/>
              </a:spcBef>
              <a:spcAft>
                <a:spcPts val="600"/>
              </a:spcAft>
            </a:pPr>
            <a:r>
              <a:rPr lang="en-US" sz="1800" b="1" dirty="0">
                <a:solidFill>
                  <a:srgbClr val="002060"/>
                </a:solidFill>
              </a:rPr>
              <a:t>Who should measure it?</a:t>
            </a:r>
          </a:p>
          <a:p>
            <a:pPr lvl="1">
              <a:lnSpc>
                <a:spcPct val="100000"/>
              </a:lnSpc>
              <a:spcBef>
                <a:spcPts val="0"/>
              </a:spcBef>
              <a:spcAft>
                <a:spcPts val="600"/>
              </a:spcAft>
            </a:pPr>
            <a:r>
              <a:rPr lang="en-US" sz="1600" dirty="0">
                <a:solidFill>
                  <a:srgbClr val="002060"/>
                </a:solidFill>
              </a:rPr>
              <a:t>Funders –is funding used in the best way (ROI)</a:t>
            </a:r>
          </a:p>
          <a:p>
            <a:pPr lvl="1">
              <a:lnSpc>
                <a:spcPct val="100000"/>
              </a:lnSpc>
              <a:spcBef>
                <a:spcPts val="0"/>
              </a:spcBef>
              <a:spcAft>
                <a:spcPts val="600"/>
              </a:spcAft>
            </a:pPr>
            <a:r>
              <a:rPr lang="en-US" sz="1600" dirty="0">
                <a:solidFill>
                  <a:srgbClr val="002060"/>
                </a:solidFill>
              </a:rPr>
              <a:t>Researchers – does their research have value</a:t>
            </a:r>
          </a:p>
          <a:p>
            <a:pPr lvl="1">
              <a:lnSpc>
                <a:spcPct val="100000"/>
              </a:lnSpc>
              <a:spcBef>
                <a:spcPts val="0"/>
              </a:spcBef>
              <a:spcAft>
                <a:spcPts val="600"/>
              </a:spcAft>
            </a:pPr>
            <a:r>
              <a:rPr lang="en-US" sz="1600" dirty="0">
                <a:solidFill>
                  <a:srgbClr val="002060"/>
                </a:solidFill>
              </a:rPr>
              <a:t>Research users –is the evidence good and usable</a:t>
            </a:r>
          </a:p>
          <a:p>
            <a:pPr lvl="1">
              <a:lnSpc>
                <a:spcPct val="100000"/>
              </a:lnSpc>
              <a:spcBef>
                <a:spcPts val="0"/>
              </a:spcBef>
              <a:spcAft>
                <a:spcPts val="600"/>
              </a:spcAft>
            </a:pPr>
            <a:r>
              <a:rPr lang="en-US" sz="1600" dirty="0">
                <a:solidFill>
                  <a:srgbClr val="002060"/>
                </a:solidFill>
              </a:rPr>
              <a:t>Wider public/society – is their benefit for those that need it</a:t>
            </a:r>
          </a:p>
          <a:p>
            <a:pPr>
              <a:lnSpc>
                <a:spcPct val="100000"/>
              </a:lnSpc>
              <a:spcBef>
                <a:spcPts val="0"/>
              </a:spcBef>
              <a:spcAft>
                <a:spcPts val="600"/>
              </a:spcAft>
            </a:pPr>
            <a:r>
              <a:rPr lang="en-GB" sz="1800" b="1" dirty="0">
                <a:solidFill>
                  <a:srgbClr val="002060"/>
                </a:solidFill>
              </a:rPr>
              <a:t>Impact includes change or benefit to:</a:t>
            </a:r>
          </a:p>
          <a:p>
            <a:pPr lvl="1">
              <a:lnSpc>
                <a:spcPct val="100000"/>
              </a:lnSpc>
              <a:spcBef>
                <a:spcPts val="0"/>
              </a:spcBef>
              <a:spcAft>
                <a:spcPts val="600"/>
              </a:spcAft>
            </a:pPr>
            <a:r>
              <a:rPr lang="en-GB" sz="1600" dirty="0">
                <a:solidFill>
                  <a:srgbClr val="002060"/>
                </a:solidFill>
              </a:rPr>
              <a:t>the activity, attitude, awareness, behaviour, capacity, opportunity, performance, policy, practice, process or understanding</a:t>
            </a:r>
          </a:p>
          <a:p>
            <a:pPr lvl="1">
              <a:lnSpc>
                <a:spcPct val="100000"/>
              </a:lnSpc>
              <a:spcBef>
                <a:spcPts val="0"/>
              </a:spcBef>
              <a:spcAft>
                <a:spcPts val="600"/>
              </a:spcAft>
            </a:pPr>
            <a:r>
              <a:rPr lang="en-GB" sz="1600" dirty="0">
                <a:solidFill>
                  <a:srgbClr val="002060"/>
                </a:solidFill>
              </a:rPr>
              <a:t>of an audience, beneficiary, community, constituency, organisation or individuals</a:t>
            </a:r>
          </a:p>
          <a:p>
            <a:pPr lvl="1">
              <a:lnSpc>
                <a:spcPct val="100000"/>
              </a:lnSpc>
              <a:spcBef>
                <a:spcPts val="0"/>
              </a:spcBef>
              <a:spcAft>
                <a:spcPts val="600"/>
              </a:spcAft>
            </a:pPr>
            <a:r>
              <a:rPr lang="en-GB" sz="1600" dirty="0">
                <a:solidFill>
                  <a:srgbClr val="002060"/>
                </a:solidFill>
              </a:rPr>
              <a:t>in any geographic location whether locally, regionally, nationally or internationally</a:t>
            </a:r>
          </a:p>
          <a:p>
            <a:pPr lvl="1">
              <a:lnSpc>
                <a:spcPct val="100000"/>
              </a:lnSpc>
              <a:spcBef>
                <a:spcPts val="0"/>
              </a:spcBef>
              <a:spcAft>
                <a:spcPts val="600"/>
              </a:spcAft>
            </a:pPr>
            <a:r>
              <a:rPr lang="en-GB" sz="1600" dirty="0">
                <a:solidFill>
                  <a:srgbClr val="002060"/>
                </a:solidFill>
              </a:rPr>
              <a:t>the reduction or prevention of harm, risk, cost or other negative effects.</a:t>
            </a:r>
          </a:p>
          <a:p>
            <a:pPr>
              <a:lnSpc>
                <a:spcPct val="100000"/>
              </a:lnSpc>
              <a:spcBef>
                <a:spcPts val="0"/>
              </a:spcBef>
              <a:spcAft>
                <a:spcPts val="600"/>
              </a:spcAft>
            </a:pPr>
            <a:r>
              <a:rPr lang="en-GB" sz="1800" b="1" dirty="0">
                <a:solidFill>
                  <a:srgbClr val="002060"/>
                </a:solidFill>
              </a:rPr>
              <a:t>Academic impact/research output</a:t>
            </a:r>
          </a:p>
          <a:p>
            <a:pPr lvl="1">
              <a:lnSpc>
                <a:spcPct val="100000"/>
              </a:lnSpc>
              <a:spcBef>
                <a:spcPts val="0"/>
              </a:spcBef>
              <a:spcAft>
                <a:spcPts val="600"/>
              </a:spcAft>
            </a:pPr>
            <a:r>
              <a:rPr lang="en-GB" sz="1600" dirty="0">
                <a:solidFill>
                  <a:srgbClr val="002060"/>
                </a:solidFill>
              </a:rPr>
              <a:t>Assessment of academic publications</a:t>
            </a:r>
          </a:p>
          <a:p>
            <a:pPr lvl="1">
              <a:lnSpc>
                <a:spcPct val="100000"/>
              </a:lnSpc>
              <a:spcBef>
                <a:spcPts val="0"/>
              </a:spcBef>
              <a:spcAft>
                <a:spcPts val="600"/>
              </a:spcAft>
            </a:pPr>
            <a:r>
              <a:rPr lang="en-GB" sz="1600" dirty="0">
                <a:solidFill>
                  <a:srgbClr val="002060"/>
                </a:solidFill>
              </a:rPr>
              <a:t>evaluates the rigorous, original, and significant research that </a:t>
            </a:r>
            <a:r>
              <a:rPr lang="en-GB" sz="1600" i="1" dirty="0">
                <a:solidFill>
                  <a:srgbClr val="002060"/>
                </a:solidFill>
              </a:rPr>
              <a:t>underpins</a:t>
            </a:r>
            <a:r>
              <a:rPr lang="en-GB" sz="1600" dirty="0">
                <a:solidFill>
                  <a:srgbClr val="002060"/>
                </a:solidFill>
              </a:rPr>
              <a:t> societal impact</a:t>
            </a:r>
            <a:r>
              <a:rPr lang="en-GB" sz="1800" dirty="0">
                <a:solidFill>
                  <a:srgbClr val="002060"/>
                </a:solidFill>
              </a:rPr>
              <a:t> </a:t>
            </a:r>
          </a:p>
        </p:txBody>
      </p:sp>
    </p:spTree>
    <p:extLst>
      <p:ext uri="{BB962C8B-B14F-4D97-AF65-F5344CB8AC3E}">
        <p14:creationId xmlns:p14="http://schemas.microsoft.com/office/powerpoint/2010/main" val="3202226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10500"/>
                            </p:stCondLst>
                            <p:childTnLst>
                              <p:par>
                                <p:cTn id="9" presetID="10" presetClass="entr" presetSubtype="0" fill="hold" nodeType="afterEffect">
                                  <p:stCondLst>
                                    <p:cond delay="80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ACD5D-F4DE-81C8-42A6-AE5BFF99E89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4C91A89-C800-CB2C-FAC9-018AA8771C98}"/>
              </a:ext>
            </a:extLst>
          </p:cNvPr>
          <p:cNvSpPr>
            <a:spLocks noGrp="1"/>
          </p:cNvSpPr>
          <p:nvPr>
            <p:ph type="title"/>
          </p:nvPr>
        </p:nvSpPr>
        <p:spPr/>
        <p:txBody>
          <a:bodyPr/>
          <a:lstStyle/>
          <a:p>
            <a:r>
              <a:rPr lang="en-GB" sz="3600" b="1" dirty="0">
                <a:solidFill>
                  <a:srgbClr val="002060"/>
                </a:solidFill>
              </a:rPr>
              <a:t>And what do we mean by impact? </a:t>
            </a:r>
          </a:p>
        </p:txBody>
      </p:sp>
      <p:sp>
        <p:nvSpPr>
          <p:cNvPr id="7" name="Text Placeholder 6">
            <a:extLst>
              <a:ext uri="{FF2B5EF4-FFF2-40B4-BE49-F238E27FC236}">
                <a16:creationId xmlns:a16="http://schemas.microsoft.com/office/drawing/2014/main" id="{3B75C5E1-B239-1389-DB6D-BA4FF3A7368F}"/>
              </a:ext>
            </a:extLst>
          </p:cNvPr>
          <p:cNvSpPr>
            <a:spLocks noGrp="1"/>
          </p:cNvSpPr>
          <p:nvPr>
            <p:ph type="body" sz="quarter" idx="12"/>
          </p:nvPr>
        </p:nvSpPr>
        <p:spPr/>
        <p:txBody>
          <a:bodyPr/>
          <a:lstStyle/>
          <a:p>
            <a:endParaRPr lang="en-GB" dirty="0"/>
          </a:p>
        </p:txBody>
      </p:sp>
      <p:pic>
        <p:nvPicPr>
          <p:cNvPr id="6" name="Content Placeholder 5">
            <a:extLst>
              <a:ext uri="{FF2B5EF4-FFF2-40B4-BE49-F238E27FC236}">
                <a16:creationId xmlns:a16="http://schemas.microsoft.com/office/drawing/2014/main" id="{2CDA6A93-B8DB-E80A-ECC1-A7B446C6C63E}"/>
              </a:ext>
            </a:extLst>
          </p:cNvPr>
          <p:cNvPicPr>
            <a:picLocks noGrp="1" noChangeAspect="1"/>
          </p:cNvPicPr>
          <p:nvPr>
            <p:ph idx="4294967295"/>
          </p:nvPr>
        </p:nvPicPr>
        <p:blipFill>
          <a:blip r:embed="rId2"/>
          <a:srcRect t="8864"/>
          <a:stretch>
            <a:fillRect/>
          </a:stretch>
        </p:blipFill>
        <p:spPr>
          <a:xfrm>
            <a:off x="301160" y="3785653"/>
            <a:ext cx="5794840" cy="2490931"/>
          </a:xfrm>
          <a:prstGeom prst="rect">
            <a:avLst/>
          </a:prstGeom>
        </p:spPr>
      </p:pic>
      <p:pic>
        <p:nvPicPr>
          <p:cNvPr id="8" name="Picture 7">
            <a:extLst>
              <a:ext uri="{FF2B5EF4-FFF2-40B4-BE49-F238E27FC236}">
                <a16:creationId xmlns:a16="http://schemas.microsoft.com/office/drawing/2014/main" id="{4D1250FA-C3ED-67A8-BA04-3DB86355DAA2}"/>
              </a:ext>
            </a:extLst>
          </p:cNvPr>
          <p:cNvPicPr>
            <a:picLocks noChangeAspect="1"/>
          </p:cNvPicPr>
          <p:nvPr/>
        </p:nvPicPr>
        <p:blipFill>
          <a:blip r:embed="rId3"/>
          <a:srcRect t="13778"/>
          <a:stretch>
            <a:fillRect/>
          </a:stretch>
        </p:blipFill>
        <p:spPr>
          <a:xfrm>
            <a:off x="442361" y="1358721"/>
            <a:ext cx="5554402" cy="2373466"/>
          </a:xfrm>
          <a:prstGeom prst="rect">
            <a:avLst/>
          </a:prstGeom>
        </p:spPr>
      </p:pic>
      <p:sp>
        <p:nvSpPr>
          <p:cNvPr id="9" name="TextBox 8">
            <a:extLst>
              <a:ext uri="{FF2B5EF4-FFF2-40B4-BE49-F238E27FC236}">
                <a16:creationId xmlns:a16="http://schemas.microsoft.com/office/drawing/2014/main" id="{63BD2BA6-2DFE-01F6-E5DA-A75E4C6A210B}"/>
              </a:ext>
            </a:extLst>
          </p:cNvPr>
          <p:cNvSpPr txBox="1"/>
          <p:nvPr/>
        </p:nvSpPr>
        <p:spPr>
          <a:xfrm>
            <a:off x="1061270" y="6380019"/>
            <a:ext cx="11325660" cy="307777"/>
          </a:xfrm>
          <a:prstGeom prst="rect">
            <a:avLst/>
          </a:prstGeom>
          <a:noFill/>
        </p:spPr>
        <p:txBody>
          <a:bodyPr wrap="square" rtlCol="0">
            <a:spAutoFit/>
          </a:bodyPr>
          <a:lstStyle/>
          <a:p>
            <a:r>
              <a:rPr lang="en-GB" sz="1400" dirty="0">
                <a:solidFill>
                  <a:srgbClr val="002060"/>
                </a:solidFill>
              </a:rPr>
              <a:t>SAGE Policy Profiles: Pulls data from the OVERTON database  https://policyprofiles.sagepub.com/dashboard</a:t>
            </a:r>
          </a:p>
        </p:txBody>
      </p:sp>
      <p:sp>
        <p:nvSpPr>
          <p:cNvPr id="2" name="TextBox 1">
            <a:extLst>
              <a:ext uri="{FF2B5EF4-FFF2-40B4-BE49-F238E27FC236}">
                <a16:creationId xmlns:a16="http://schemas.microsoft.com/office/drawing/2014/main" id="{07B639C0-78C2-1A68-0653-7A7281C99EE7}"/>
              </a:ext>
            </a:extLst>
          </p:cNvPr>
          <p:cNvSpPr txBox="1"/>
          <p:nvPr/>
        </p:nvSpPr>
        <p:spPr>
          <a:xfrm>
            <a:off x="6879265" y="1958251"/>
            <a:ext cx="4199860" cy="3785652"/>
          </a:xfrm>
          <a:prstGeom prst="rect">
            <a:avLst/>
          </a:prstGeom>
          <a:noFill/>
        </p:spPr>
        <p:txBody>
          <a:bodyPr wrap="square">
            <a:spAutoFit/>
          </a:bodyPr>
          <a:lstStyle/>
          <a:p>
            <a:pPr marL="285750" indent="-285750">
              <a:buFont typeface="Arial" panose="020B0604020202020204" pitchFamily="34" charset="0"/>
              <a:buChar char="•"/>
            </a:pPr>
            <a:r>
              <a:rPr lang="en-GB" altLang="en-US" sz="2400" dirty="0">
                <a:solidFill>
                  <a:srgbClr val="002060"/>
                </a:solidFill>
              </a:rPr>
              <a:t>Research is identified as being used in policy and guideline documents</a:t>
            </a:r>
          </a:p>
          <a:p>
            <a:pPr marL="285750" indent="-285750">
              <a:buFont typeface="Arial" panose="020B0604020202020204" pitchFamily="34" charset="0"/>
              <a:buChar char="•"/>
            </a:pPr>
            <a:endParaRPr lang="en-GB" altLang="en-US" sz="2400" dirty="0">
              <a:solidFill>
                <a:srgbClr val="002060"/>
              </a:solidFill>
            </a:endParaRPr>
          </a:p>
          <a:p>
            <a:pPr marL="285750" indent="-285750">
              <a:buFont typeface="Arial" panose="020B0604020202020204" pitchFamily="34" charset="0"/>
              <a:buChar char="•"/>
            </a:pPr>
            <a:r>
              <a:rPr lang="en-GB" altLang="en-US" sz="2400" dirty="0">
                <a:solidFill>
                  <a:srgbClr val="002060"/>
                </a:solidFill>
              </a:rPr>
              <a:t>Based on the ‘payback framework’ a positivist, linear model: </a:t>
            </a:r>
          </a:p>
          <a:p>
            <a:pPr marL="285750" indent="-285750">
              <a:buFont typeface="Arial" panose="020B0604020202020204" pitchFamily="34" charset="0"/>
              <a:buChar char="•"/>
            </a:pPr>
            <a:endParaRPr lang="en-GB" altLang="en-US" sz="2400" dirty="0">
              <a:solidFill>
                <a:srgbClr val="002060"/>
              </a:solidFill>
            </a:endParaRPr>
          </a:p>
          <a:p>
            <a:pPr marL="285750" indent="-285750">
              <a:buFont typeface="Arial" panose="020B0604020202020204" pitchFamily="34" charset="0"/>
              <a:buChar char="•"/>
            </a:pPr>
            <a:r>
              <a:rPr lang="en-GB" altLang="en-US" sz="2400" dirty="0">
                <a:solidFill>
                  <a:srgbClr val="002060"/>
                </a:solidFill>
              </a:rPr>
              <a:t>Research  </a:t>
            </a:r>
            <a:r>
              <a:rPr lang="en-GB" altLang="en-US" sz="2400" dirty="0">
                <a:solidFill>
                  <a:srgbClr val="002060"/>
                </a:solidFill>
                <a:sym typeface="Wingdings" panose="05000000000000000000" pitchFamily="2" charset="2"/>
              </a:rPr>
              <a:t>  Policy or practice</a:t>
            </a:r>
            <a:endParaRPr lang="en-GB" altLang="en-US" sz="2400" dirty="0">
              <a:solidFill>
                <a:srgbClr val="002060"/>
              </a:solidFill>
            </a:endParaRPr>
          </a:p>
        </p:txBody>
      </p:sp>
    </p:spTree>
    <p:extLst>
      <p:ext uri="{BB962C8B-B14F-4D97-AF65-F5344CB8AC3E}">
        <p14:creationId xmlns:p14="http://schemas.microsoft.com/office/powerpoint/2010/main" val="1429315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961C2-4433-5FF9-1C0C-FC4DABEDE2C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76A7F33-660A-5840-C068-32F65F5325AB}"/>
              </a:ext>
            </a:extLst>
          </p:cNvPr>
          <p:cNvSpPr>
            <a:spLocks noGrp="1"/>
          </p:cNvSpPr>
          <p:nvPr>
            <p:ph type="title"/>
          </p:nvPr>
        </p:nvSpPr>
        <p:spPr/>
        <p:txBody>
          <a:bodyPr/>
          <a:lstStyle/>
          <a:p>
            <a:r>
              <a:rPr lang="en-GB" sz="3600" b="1" dirty="0">
                <a:solidFill>
                  <a:srgbClr val="002060"/>
                </a:solidFill>
              </a:rPr>
              <a:t>Measuring impact </a:t>
            </a:r>
          </a:p>
        </p:txBody>
      </p:sp>
      <p:pic>
        <p:nvPicPr>
          <p:cNvPr id="6" name="Picture 2">
            <a:extLst>
              <a:ext uri="{FF2B5EF4-FFF2-40B4-BE49-F238E27FC236}">
                <a16:creationId xmlns:a16="http://schemas.microsoft.com/office/drawing/2014/main" id="{D460D1F7-CED9-10EA-9511-6F2B73150BA6}"/>
              </a:ext>
            </a:extLst>
          </p:cNvPr>
          <p:cNvPicPr>
            <a:picLocks noGrp="1" noChangeAspect="1"/>
          </p:cNvPicPr>
          <p:nvPr>
            <p:ph idx="4294967295"/>
          </p:nvPr>
        </p:nvPicPr>
        <p:blipFill>
          <a:blip r:embed="rId2"/>
          <a:stretch>
            <a:fillRect/>
          </a:stretch>
        </p:blipFill>
        <p:spPr>
          <a:xfrm>
            <a:off x="377513" y="1461622"/>
            <a:ext cx="6830029" cy="3658838"/>
          </a:xfrm>
          <a:prstGeom prst="rect">
            <a:avLst/>
          </a:prstGeom>
        </p:spPr>
      </p:pic>
      <p:pic>
        <p:nvPicPr>
          <p:cNvPr id="4" name="Picture 3">
            <a:extLst>
              <a:ext uri="{FF2B5EF4-FFF2-40B4-BE49-F238E27FC236}">
                <a16:creationId xmlns:a16="http://schemas.microsoft.com/office/drawing/2014/main" id="{71073A04-038E-73B4-E89F-502DFBA84500}"/>
              </a:ext>
            </a:extLst>
          </p:cNvPr>
          <p:cNvPicPr>
            <a:picLocks noChangeAspect="1"/>
          </p:cNvPicPr>
          <p:nvPr/>
        </p:nvPicPr>
        <p:blipFill>
          <a:blip r:embed="rId3"/>
          <a:stretch>
            <a:fillRect/>
          </a:stretch>
        </p:blipFill>
        <p:spPr>
          <a:xfrm>
            <a:off x="7734045" y="1461622"/>
            <a:ext cx="2470410" cy="3554127"/>
          </a:xfrm>
          <a:prstGeom prst="rect">
            <a:avLst/>
          </a:prstGeom>
        </p:spPr>
      </p:pic>
      <p:pic>
        <p:nvPicPr>
          <p:cNvPr id="8" name="Picture 7">
            <a:extLst>
              <a:ext uri="{FF2B5EF4-FFF2-40B4-BE49-F238E27FC236}">
                <a16:creationId xmlns:a16="http://schemas.microsoft.com/office/drawing/2014/main" id="{EDEB9698-6E0A-89DE-9770-AED4DB076D8D}"/>
              </a:ext>
            </a:extLst>
          </p:cNvPr>
          <p:cNvPicPr>
            <a:picLocks noChangeAspect="1"/>
          </p:cNvPicPr>
          <p:nvPr/>
        </p:nvPicPr>
        <p:blipFill>
          <a:blip r:embed="rId4"/>
          <a:stretch>
            <a:fillRect/>
          </a:stretch>
        </p:blipFill>
        <p:spPr>
          <a:xfrm>
            <a:off x="9089478" y="3228975"/>
            <a:ext cx="3026322" cy="3469428"/>
          </a:xfrm>
          <a:prstGeom prst="rect">
            <a:avLst/>
          </a:prstGeom>
        </p:spPr>
      </p:pic>
      <p:sp>
        <p:nvSpPr>
          <p:cNvPr id="7" name="TextBox 6">
            <a:extLst>
              <a:ext uri="{FF2B5EF4-FFF2-40B4-BE49-F238E27FC236}">
                <a16:creationId xmlns:a16="http://schemas.microsoft.com/office/drawing/2014/main" id="{3A3CFDA5-3E3E-1CEC-275E-4CE0F4B603CA}"/>
              </a:ext>
            </a:extLst>
          </p:cNvPr>
          <p:cNvSpPr txBox="1"/>
          <p:nvPr/>
        </p:nvSpPr>
        <p:spPr>
          <a:xfrm>
            <a:off x="1314449" y="5120460"/>
            <a:ext cx="7248526" cy="1661993"/>
          </a:xfrm>
          <a:prstGeom prst="rect">
            <a:avLst/>
          </a:prstGeom>
          <a:noFill/>
        </p:spPr>
        <p:txBody>
          <a:bodyPr wrap="square">
            <a:spAutoFit/>
          </a:bodyPr>
          <a:lstStyle/>
          <a:p>
            <a:pPr marL="285750" indent="-285750">
              <a:buFont typeface="Arial" panose="020B0604020202020204" pitchFamily="34" charset="0"/>
              <a:buChar char="•"/>
            </a:pPr>
            <a:r>
              <a:rPr lang="en-GB" b="0" i="0" dirty="0">
                <a:solidFill>
                  <a:srgbClr val="002060"/>
                </a:solidFill>
                <a:effectLst/>
                <a:latin typeface="Roboto" panose="02000000000000000000" pitchFamily="2" charset="0"/>
              </a:rPr>
              <a:t>If a scientific article is referenced, the reasoning goes, that research must have influenced policy</a:t>
            </a:r>
            <a:r>
              <a:rPr lang="en-GB" dirty="0">
                <a:solidFill>
                  <a:srgbClr val="002060"/>
                </a:solidFill>
                <a:latin typeface="Roboto" panose="02000000000000000000" pitchFamily="2" charset="0"/>
              </a:rPr>
              <a:t> but i</a:t>
            </a:r>
            <a:r>
              <a:rPr lang="en-GB" b="0" i="0" dirty="0">
                <a:solidFill>
                  <a:srgbClr val="002060"/>
                </a:solidFill>
                <a:effectLst/>
                <a:latin typeface="Roboto" panose="02000000000000000000" pitchFamily="2" charset="0"/>
              </a:rPr>
              <a:t>s this the right way to think about impact?</a:t>
            </a:r>
          </a:p>
          <a:p>
            <a:pPr marL="742950" lvl="1" indent="-285750">
              <a:buFont typeface="Arial" panose="020B0604020202020204" pitchFamily="34" charset="0"/>
              <a:buChar char="•"/>
            </a:pPr>
            <a:r>
              <a:rPr lang="en-GB" sz="1600" dirty="0">
                <a:solidFill>
                  <a:srgbClr val="002060"/>
                </a:solidFill>
                <a:latin typeface="Roboto" panose="02000000000000000000" pitchFamily="2" charset="0"/>
              </a:rPr>
              <a:t>a</a:t>
            </a:r>
            <a:r>
              <a:rPr lang="en-GB" sz="1600" b="0" i="0" dirty="0">
                <a:solidFill>
                  <a:srgbClr val="002060"/>
                </a:solidFill>
                <a:effectLst/>
                <a:latin typeface="Roboto" panose="02000000000000000000" pitchFamily="2" charset="0"/>
              </a:rPr>
              <a:t> narrow interpretation</a:t>
            </a:r>
          </a:p>
          <a:p>
            <a:pPr marL="742950" lvl="1" indent="-285750">
              <a:buFont typeface="Arial" panose="020B0604020202020204" pitchFamily="34" charset="0"/>
              <a:buChar char="•"/>
            </a:pPr>
            <a:r>
              <a:rPr lang="en-GB" sz="1600" dirty="0">
                <a:solidFill>
                  <a:srgbClr val="002060"/>
                </a:solidFill>
                <a:latin typeface="Roboto" panose="02000000000000000000" pitchFamily="2" charset="0"/>
              </a:rPr>
              <a:t>misunderstands what impact is </a:t>
            </a:r>
          </a:p>
          <a:p>
            <a:pPr marL="742950" lvl="1" indent="-285750">
              <a:buFont typeface="Arial" panose="020B0604020202020204" pitchFamily="34" charset="0"/>
              <a:buChar char="•"/>
            </a:pPr>
            <a:r>
              <a:rPr lang="en-GB" sz="1600" dirty="0">
                <a:solidFill>
                  <a:srgbClr val="002060"/>
                </a:solidFill>
                <a:latin typeface="Roboto" panose="02000000000000000000" pitchFamily="2" charset="0"/>
              </a:rPr>
              <a:t>how do we tell </a:t>
            </a:r>
          </a:p>
        </p:txBody>
      </p:sp>
    </p:spTree>
    <p:extLst>
      <p:ext uri="{BB962C8B-B14F-4D97-AF65-F5344CB8AC3E}">
        <p14:creationId xmlns:p14="http://schemas.microsoft.com/office/powerpoint/2010/main" val="2690321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F3826-4C5E-DCDF-6E63-FEC05AC89ECC}"/>
              </a:ext>
            </a:extLst>
          </p:cNvPr>
          <p:cNvSpPr>
            <a:spLocks noGrp="1"/>
          </p:cNvSpPr>
          <p:nvPr>
            <p:ph type="title"/>
          </p:nvPr>
        </p:nvSpPr>
        <p:spPr/>
        <p:txBody>
          <a:bodyPr/>
          <a:lstStyle/>
          <a:p>
            <a:r>
              <a:rPr lang="en-GB" dirty="0"/>
              <a:t>But is it as simple as that?</a:t>
            </a:r>
          </a:p>
        </p:txBody>
      </p:sp>
      <p:sp>
        <p:nvSpPr>
          <p:cNvPr id="3" name="Slide Number Placeholder 2">
            <a:extLst>
              <a:ext uri="{FF2B5EF4-FFF2-40B4-BE49-F238E27FC236}">
                <a16:creationId xmlns:a16="http://schemas.microsoft.com/office/drawing/2014/main" id="{D598A436-DCFB-CE97-5E86-4498B806DECE}"/>
              </a:ext>
            </a:extLst>
          </p:cNvPr>
          <p:cNvSpPr>
            <a:spLocks noGrp="1"/>
          </p:cNvSpPr>
          <p:nvPr>
            <p:ph type="sldNum" sz="quarter" idx="10"/>
          </p:nvPr>
        </p:nvSpPr>
        <p:spPr/>
        <p:txBody>
          <a:bodyPr/>
          <a:lstStyle/>
          <a:p>
            <a:fld id="{5E5A60D2-E0FE-D345-A8D4-0AC8EF13F903}" type="slidenum">
              <a:rPr lang="en-US" smtClean="0"/>
              <a:pPr/>
              <a:t>10</a:t>
            </a:fld>
            <a:endParaRPr lang="en-US" dirty="0"/>
          </a:p>
        </p:txBody>
      </p:sp>
      <p:sp>
        <p:nvSpPr>
          <p:cNvPr id="5" name="Text Placeholder 4">
            <a:extLst>
              <a:ext uri="{FF2B5EF4-FFF2-40B4-BE49-F238E27FC236}">
                <a16:creationId xmlns:a16="http://schemas.microsoft.com/office/drawing/2014/main" id="{A4240FB1-3CF2-925F-CB91-561482E74A48}"/>
              </a:ext>
            </a:extLst>
          </p:cNvPr>
          <p:cNvSpPr>
            <a:spLocks noGrp="1"/>
          </p:cNvSpPr>
          <p:nvPr>
            <p:ph type="body" sz="quarter" idx="12"/>
          </p:nvPr>
        </p:nvSpPr>
        <p:spPr>
          <a:xfrm>
            <a:off x="1122665" y="4455286"/>
            <a:ext cx="9754442" cy="1929528"/>
          </a:xfrm>
        </p:spPr>
        <p:txBody>
          <a:bodyPr/>
          <a:lstStyle/>
          <a:p>
            <a:pPr marL="285750" indent="-285750">
              <a:spcAft>
                <a:spcPts val="1200"/>
              </a:spcAft>
              <a:buFont typeface="Arial" panose="020B0604020202020204" pitchFamily="34" charset="0"/>
              <a:buChar char="•"/>
            </a:pPr>
            <a:r>
              <a:rPr lang="en-GB" dirty="0">
                <a:solidFill>
                  <a:srgbClr val="002060"/>
                </a:solidFill>
              </a:rPr>
              <a:t>Citation and textual credit: Research is cited and clearly used in the policy text</a:t>
            </a:r>
          </a:p>
          <a:p>
            <a:pPr marL="285750" indent="-285750">
              <a:spcAft>
                <a:spcPts val="1200"/>
              </a:spcAft>
              <a:buFont typeface="Arial" panose="020B0604020202020204" pitchFamily="34" charset="0"/>
              <a:buChar char="•"/>
            </a:pPr>
            <a:r>
              <a:rPr lang="en-GB" dirty="0">
                <a:solidFill>
                  <a:srgbClr val="002060"/>
                </a:solidFill>
              </a:rPr>
              <a:t>Hidden citations: Research informs policy text but is not formally cited</a:t>
            </a:r>
          </a:p>
          <a:p>
            <a:pPr marL="285750" indent="-285750">
              <a:buFont typeface="Arial" panose="020B0604020202020204" pitchFamily="34" charset="0"/>
              <a:buChar char="•"/>
            </a:pPr>
            <a:r>
              <a:rPr lang="en-GB" dirty="0">
                <a:solidFill>
                  <a:srgbClr val="002060"/>
                </a:solidFill>
              </a:rPr>
              <a:t>Token citations: Research is cited but not meaningfully used in the text</a:t>
            </a:r>
          </a:p>
          <a:p>
            <a:endParaRPr lang="en-GB" dirty="0"/>
          </a:p>
        </p:txBody>
      </p:sp>
      <p:pic>
        <p:nvPicPr>
          <p:cNvPr id="6" name="Content Placeholder 5">
            <a:extLst>
              <a:ext uri="{FF2B5EF4-FFF2-40B4-BE49-F238E27FC236}">
                <a16:creationId xmlns:a16="http://schemas.microsoft.com/office/drawing/2014/main" id="{679F1AE9-91D3-7142-1F20-60CBB73844E3}"/>
              </a:ext>
            </a:extLst>
          </p:cNvPr>
          <p:cNvPicPr>
            <a:picLocks noChangeAspect="1"/>
          </p:cNvPicPr>
          <p:nvPr/>
        </p:nvPicPr>
        <p:blipFill>
          <a:blip r:embed="rId2"/>
          <a:srcRect b="14329"/>
          <a:stretch>
            <a:fillRect/>
          </a:stretch>
        </p:blipFill>
        <p:spPr>
          <a:xfrm>
            <a:off x="2764465" y="1432098"/>
            <a:ext cx="5869171" cy="2916417"/>
          </a:xfrm>
          <a:prstGeom prst="rect">
            <a:avLst/>
          </a:prstGeom>
        </p:spPr>
      </p:pic>
    </p:spTree>
    <p:extLst>
      <p:ext uri="{BB962C8B-B14F-4D97-AF65-F5344CB8AC3E}">
        <p14:creationId xmlns:p14="http://schemas.microsoft.com/office/powerpoint/2010/main" val="729800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36F8C-D11B-7C6E-38C8-4DB194FFB9CB}"/>
              </a:ext>
            </a:extLst>
          </p:cNvPr>
          <p:cNvSpPr>
            <a:spLocks noGrp="1"/>
          </p:cNvSpPr>
          <p:nvPr>
            <p:ph type="title"/>
          </p:nvPr>
        </p:nvSpPr>
        <p:spPr/>
        <p:txBody>
          <a:bodyPr/>
          <a:lstStyle/>
          <a:p>
            <a:r>
              <a:rPr lang="en-GB" dirty="0"/>
              <a:t>Why bias can affect impact</a:t>
            </a:r>
          </a:p>
        </p:txBody>
      </p:sp>
      <p:sp>
        <p:nvSpPr>
          <p:cNvPr id="3" name="Slide Number Placeholder 2">
            <a:extLst>
              <a:ext uri="{FF2B5EF4-FFF2-40B4-BE49-F238E27FC236}">
                <a16:creationId xmlns:a16="http://schemas.microsoft.com/office/drawing/2014/main" id="{5543C50D-5368-D905-8854-2582902FE5C7}"/>
              </a:ext>
            </a:extLst>
          </p:cNvPr>
          <p:cNvSpPr>
            <a:spLocks noGrp="1"/>
          </p:cNvSpPr>
          <p:nvPr>
            <p:ph type="sldNum" sz="quarter" idx="10"/>
          </p:nvPr>
        </p:nvSpPr>
        <p:spPr/>
        <p:txBody>
          <a:bodyPr/>
          <a:lstStyle/>
          <a:p>
            <a:fld id="{5E5A60D2-E0FE-D345-A8D4-0AC8EF13F903}" type="slidenum">
              <a:rPr lang="en-US" smtClean="0"/>
              <a:pPr/>
              <a:t>11</a:t>
            </a:fld>
            <a:endParaRPr lang="en-US" dirty="0"/>
          </a:p>
        </p:txBody>
      </p:sp>
      <p:sp>
        <p:nvSpPr>
          <p:cNvPr id="7" name="TextBox 6">
            <a:extLst>
              <a:ext uri="{FF2B5EF4-FFF2-40B4-BE49-F238E27FC236}">
                <a16:creationId xmlns:a16="http://schemas.microsoft.com/office/drawing/2014/main" id="{4B4AA788-3FA3-41C9-F330-AEFCA19A2213}"/>
              </a:ext>
            </a:extLst>
          </p:cNvPr>
          <p:cNvSpPr txBox="1"/>
          <p:nvPr/>
        </p:nvSpPr>
        <p:spPr>
          <a:xfrm>
            <a:off x="6570083" y="1536230"/>
            <a:ext cx="5343867" cy="2831544"/>
          </a:xfrm>
          <a:prstGeom prst="rect">
            <a:avLst/>
          </a:prstGeom>
          <a:noFill/>
        </p:spPr>
        <p:txBody>
          <a:bodyPr wrap="square" rtlCol="0">
            <a:spAutoFit/>
          </a:bodyPr>
          <a:lstStyle/>
          <a:p>
            <a:r>
              <a:rPr lang="en-GB" dirty="0"/>
              <a:t>For decades assessment of injury was based on a scaled down version of a male crash dummy</a:t>
            </a:r>
          </a:p>
          <a:p>
            <a:endParaRPr lang="en-GB" sz="800" dirty="0"/>
          </a:p>
          <a:p>
            <a:r>
              <a:rPr lang="en-GB" dirty="0"/>
              <a:t>The dummy sometimes used as a proxy for women is a scaled-down version of the male one, roughly the size of a 12-year-old girl.</a:t>
            </a:r>
          </a:p>
          <a:p>
            <a:endParaRPr lang="en-GB" sz="800" dirty="0"/>
          </a:p>
          <a:p>
            <a:r>
              <a:rPr lang="en-GB" dirty="0"/>
              <a:t>Females seen as passengers not drivers</a:t>
            </a:r>
          </a:p>
          <a:p>
            <a:endParaRPr lang="en-GB" dirty="0"/>
          </a:p>
          <a:p>
            <a:endParaRPr lang="en-GB" dirty="0"/>
          </a:p>
        </p:txBody>
      </p:sp>
      <p:sp>
        <p:nvSpPr>
          <p:cNvPr id="8" name="TextBox 7">
            <a:extLst>
              <a:ext uri="{FF2B5EF4-FFF2-40B4-BE49-F238E27FC236}">
                <a16:creationId xmlns:a16="http://schemas.microsoft.com/office/drawing/2014/main" id="{399AB574-BD51-D50F-1C17-0F949C5C1802}"/>
              </a:ext>
            </a:extLst>
          </p:cNvPr>
          <p:cNvSpPr txBox="1"/>
          <p:nvPr/>
        </p:nvSpPr>
        <p:spPr>
          <a:xfrm>
            <a:off x="6663448" y="5843531"/>
            <a:ext cx="5020951" cy="646331"/>
          </a:xfrm>
          <a:prstGeom prst="rect">
            <a:avLst/>
          </a:prstGeom>
          <a:noFill/>
        </p:spPr>
        <p:txBody>
          <a:bodyPr wrap="square" rtlCol="0">
            <a:spAutoFit/>
          </a:bodyPr>
          <a:lstStyle/>
          <a:p>
            <a:r>
              <a:rPr lang="en-GB" dirty="0"/>
              <a:t>Sweden developed first anatomical female crash dummy just 3 years ago!!</a:t>
            </a:r>
          </a:p>
        </p:txBody>
      </p:sp>
      <p:pic>
        <p:nvPicPr>
          <p:cNvPr id="9" name="Picture 8" descr="Q&amp;A: Tell Congress to Require Female Crash Test Dummies — Streetsblog USA">
            <a:extLst>
              <a:ext uri="{FF2B5EF4-FFF2-40B4-BE49-F238E27FC236}">
                <a16:creationId xmlns:a16="http://schemas.microsoft.com/office/drawing/2014/main" id="{AD511B2C-6D89-CC60-F2B6-7231F96B1F7E}"/>
              </a:ext>
            </a:extLst>
          </p:cNvPr>
          <p:cNvPicPr>
            <a:picLocks noChangeAspect="1"/>
          </p:cNvPicPr>
          <p:nvPr/>
        </p:nvPicPr>
        <p:blipFill>
          <a:blip r:embed="rId3"/>
          <a:stretch>
            <a:fillRect/>
          </a:stretch>
        </p:blipFill>
        <p:spPr>
          <a:xfrm>
            <a:off x="0" y="1684060"/>
            <a:ext cx="6576377" cy="4331267"/>
          </a:xfrm>
          <a:prstGeom prst="rect">
            <a:avLst/>
          </a:prstGeom>
          <a:effectLst>
            <a:softEdge rad="127000"/>
          </a:effectLst>
        </p:spPr>
      </p:pic>
      <p:sp>
        <p:nvSpPr>
          <p:cNvPr id="11" name="TextBox 10">
            <a:extLst>
              <a:ext uri="{FF2B5EF4-FFF2-40B4-BE49-F238E27FC236}">
                <a16:creationId xmlns:a16="http://schemas.microsoft.com/office/drawing/2014/main" id="{700D3769-07FD-F76C-0C52-776558501EE9}"/>
              </a:ext>
            </a:extLst>
          </p:cNvPr>
          <p:cNvSpPr txBox="1"/>
          <p:nvPr/>
        </p:nvSpPr>
        <p:spPr>
          <a:xfrm>
            <a:off x="6570083" y="3849694"/>
            <a:ext cx="5343867" cy="1754326"/>
          </a:xfrm>
          <a:prstGeom prst="rect">
            <a:avLst/>
          </a:prstGeom>
          <a:noFill/>
        </p:spPr>
        <p:txBody>
          <a:bodyPr wrap="square">
            <a:spAutoFit/>
          </a:bodyPr>
          <a:lstStyle/>
          <a:p>
            <a:pPr marL="0" marR="0" indent="0" algn="l" fontAlgn="base">
              <a:buNone/>
            </a:pPr>
            <a:r>
              <a:rPr lang="en-GB" b="0" i="0" dirty="0">
                <a:solidFill>
                  <a:srgbClr val="181818"/>
                </a:solidFill>
                <a:effectLst/>
                <a:latin typeface="ReithSans"/>
              </a:rPr>
              <a:t>"</a:t>
            </a:r>
            <a:r>
              <a:rPr lang="en-GB" b="0" i="1" dirty="0">
                <a:solidFill>
                  <a:srgbClr val="181818"/>
                </a:solidFill>
                <a:effectLst/>
                <a:latin typeface="ReithSans"/>
              </a:rPr>
              <a:t>You can see that this is a bias, … when all the men in the meetings decide, they tend to look to their feet and say 'this is it’. I would never say that anybody does it intentionally but it's just the mere fact that it's typically a male decision - and that's why we do not have [average] female dummies</a:t>
            </a:r>
            <a:r>
              <a:rPr lang="en-GB" b="0" i="0" dirty="0">
                <a:solidFill>
                  <a:srgbClr val="181818"/>
                </a:solidFill>
                <a:effectLst/>
                <a:latin typeface="ReithSans"/>
              </a:rPr>
              <a:t>."</a:t>
            </a:r>
          </a:p>
        </p:txBody>
      </p:sp>
    </p:spTree>
    <p:extLst>
      <p:ext uri="{BB962C8B-B14F-4D97-AF65-F5344CB8AC3E}">
        <p14:creationId xmlns:p14="http://schemas.microsoft.com/office/powerpoint/2010/main" val="3214973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0B8CD-3819-3321-F853-4278A05EFCA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2550CC7-D0D5-6AF1-B7D1-8BF7F0CA497F}"/>
              </a:ext>
            </a:extLst>
          </p:cNvPr>
          <p:cNvSpPr>
            <a:spLocks noGrp="1"/>
          </p:cNvSpPr>
          <p:nvPr>
            <p:ph type="title"/>
          </p:nvPr>
        </p:nvSpPr>
        <p:spPr/>
        <p:txBody>
          <a:bodyPr/>
          <a:lstStyle/>
          <a:p>
            <a:r>
              <a:rPr lang="en-US" sz="4000" b="1" dirty="0">
                <a:solidFill>
                  <a:srgbClr val="002060"/>
                </a:solidFill>
              </a:rPr>
              <a:t>Reducing bias: rethinking research </a:t>
            </a:r>
            <a:r>
              <a:rPr lang="en-US" sz="4000" b="1" dirty="0" err="1">
                <a:solidFill>
                  <a:srgbClr val="002060"/>
                </a:solidFill>
              </a:rPr>
              <a:t>imapct</a:t>
            </a:r>
            <a:endParaRPr lang="en-GB" sz="4000" b="1" dirty="0">
              <a:solidFill>
                <a:srgbClr val="002060"/>
              </a:solidFill>
            </a:endParaRPr>
          </a:p>
        </p:txBody>
      </p:sp>
      <p:sp>
        <p:nvSpPr>
          <p:cNvPr id="7" name="Text Placeholder 6">
            <a:extLst>
              <a:ext uri="{FF2B5EF4-FFF2-40B4-BE49-F238E27FC236}">
                <a16:creationId xmlns:a16="http://schemas.microsoft.com/office/drawing/2014/main" id="{3E32ABBE-720D-A731-F88E-90482240D999}"/>
              </a:ext>
            </a:extLst>
          </p:cNvPr>
          <p:cNvSpPr>
            <a:spLocks noGrp="1"/>
          </p:cNvSpPr>
          <p:nvPr>
            <p:ph type="body" sz="quarter" idx="12"/>
          </p:nvPr>
        </p:nvSpPr>
        <p:spPr/>
        <p:txBody>
          <a:bodyPr/>
          <a:lstStyle/>
          <a:p>
            <a:endParaRPr lang="en-GB"/>
          </a:p>
        </p:txBody>
      </p:sp>
      <p:pic>
        <p:nvPicPr>
          <p:cNvPr id="6" name="Picture 2">
            <a:extLst>
              <a:ext uri="{FF2B5EF4-FFF2-40B4-BE49-F238E27FC236}">
                <a16:creationId xmlns:a16="http://schemas.microsoft.com/office/drawing/2014/main" id="{E38C2593-D9A5-7C53-4A02-F987FDCB5668}"/>
              </a:ext>
            </a:extLst>
          </p:cNvPr>
          <p:cNvPicPr>
            <a:picLocks noGrp="1" noChangeAspect="1"/>
          </p:cNvPicPr>
          <p:nvPr>
            <p:ph idx="4294967295"/>
          </p:nvPr>
        </p:nvPicPr>
        <p:blipFill>
          <a:blip r:embed="rId2"/>
          <a:srcRect l="2060" t="4377" r="1435" b="4355"/>
          <a:stretch>
            <a:fillRect/>
          </a:stretch>
        </p:blipFill>
        <p:spPr>
          <a:xfrm>
            <a:off x="108914" y="1676225"/>
            <a:ext cx="8937809" cy="4491111"/>
          </a:xfrm>
          <a:prstGeom prst="rect">
            <a:avLst/>
          </a:prstGeom>
        </p:spPr>
      </p:pic>
      <p:pic>
        <p:nvPicPr>
          <p:cNvPr id="4" name="Picture 3">
            <a:extLst>
              <a:ext uri="{FF2B5EF4-FFF2-40B4-BE49-F238E27FC236}">
                <a16:creationId xmlns:a16="http://schemas.microsoft.com/office/drawing/2014/main" id="{798CF06A-CB2B-25AC-7556-0A7C408C5BE1}"/>
              </a:ext>
            </a:extLst>
          </p:cNvPr>
          <p:cNvPicPr>
            <a:picLocks noChangeAspect="1"/>
          </p:cNvPicPr>
          <p:nvPr/>
        </p:nvPicPr>
        <p:blipFill>
          <a:blip r:embed="rId3"/>
          <a:stretch>
            <a:fillRect/>
          </a:stretch>
        </p:blipFill>
        <p:spPr>
          <a:xfrm>
            <a:off x="9122204" y="2090889"/>
            <a:ext cx="2809819" cy="3965719"/>
          </a:xfrm>
          <a:prstGeom prst="rect">
            <a:avLst/>
          </a:prstGeom>
        </p:spPr>
      </p:pic>
      <p:pic>
        <p:nvPicPr>
          <p:cNvPr id="2" name="Picture 2">
            <a:extLst>
              <a:ext uri="{FF2B5EF4-FFF2-40B4-BE49-F238E27FC236}">
                <a16:creationId xmlns:a16="http://schemas.microsoft.com/office/drawing/2014/main" id="{1A903A0A-897C-A98A-6546-2D50EE46C953}"/>
              </a:ext>
            </a:extLst>
          </p:cNvPr>
          <p:cNvPicPr>
            <a:picLocks noChangeAspect="1"/>
          </p:cNvPicPr>
          <p:nvPr/>
        </p:nvPicPr>
        <p:blipFill>
          <a:blip r:embed="rId4"/>
          <a:srcRect l="18085" t="11807" r="16029" b="7231"/>
          <a:stretch>
            <a:fillRect/>
          </a:stretch>
        </p:blipFill>
        <p:spPr>
          <a:xfrm>
            <a:off x="4426323" y="2406312"/>
            <a:ext cx="4464758" cy="3488650"/>
          </a:xfrm>
          <a:prstGeom prst="rect">
            <a:avLst/>
          </a:prstGeom>
        </p:spPr>
      </p:pic>
      <p:sp>
        <p:nvSpPr>
          <p:cNvPr id="8" name="Oval 7">
            <a:extLst>
              <a:ext uri="{FF2B5EF4-FFF2-40B4-BE49-F238E27FC236}">
                <a16:creationId xmlns:a16="http://schemas.microsoft.com/office/drawing/2014/main" id="{E394110D-0739-B257-2495-3476117FD0BB}"/>
              </a:ext>
            </a:extLst>
          </p:cNvPr>
          <p:cNvSpPr/>
          <p:nvPr/>
        </p:nvSpPr>
        <p:spPr>
          <a:xfrm>
            <a:off x="4605252" y="2845409"/>
            <a:ext cx="1385454" cy="1424247"/>
          </a:xfrm>
          <a:prstGeom prst="ellipse">
            <a:avLst/>
          </a:prstGeom>
          <a:noFill/>
          <a:ln w="3810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9C6CE515-4490-4F21-DF21-3AA7E80FEA04}"/>
              </a:ext>
            </a:extLst>
          </p:cNvPr>
          <p:cNvSpPr/>
          <p:nvPr/>
        </p:nvSpPr>
        <p:spPr>
          <a:xfrm>
            <a:off x="7301346" y="3172276"/>
            <a:ext cx="1385454" cy="1424247"/>
          </a:xfrm>
          <a:prstGeom prst="ellipse">
            <a:avLst/>
          </a:prstGeom>
          <a:noFill/>
          <a:ln w="3810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F1F7D40A-7804-A878-78D3-CA0793315F39}"/>
              </a:ext>
            </a:extLst>
          </p:cNvPr>
          <p:cNvSpPr txBox="1"/>
          <p:nvPr/>
        </p:nvSpPr>
        <p:spPr>
          <a:xfrm>
            <a:off x="4971011" y="2271849"/>
            <a:ext cx="3596639" cy="369332"/>
          </a:xfrm>
          <a:prstGeom prst="rect">
            <a:avLst/>
          </a:prstGeom>
          <a:solidFill>
            <a:schemeClr val="accent1"/>
          </a:solidFill>
        </p:spPr>
        <p:txBody>
          <a:bodyPr wrap="square" rtlCol="0">
            <a:spAutoFit/>
          </a:bodyPr>
          <a:lstStyle/>
          <a:p>
            <a:r>
              <a:rPr lang="en-US" dirty="0"/>
              <a:t>Considering research inclusion</a:t>
            </a:r>
            <a:endParaRPr lang="en-GB" dirty="0"/>
          </a:p>
        </p:txBody>
      </p:sp>
      <p:cxnSp>
        <p:nvCxnSpPr>
          <p:cNvPr id="13" name="Straight Arrow Connector 12">
            <a:extLst>
              <a:ext uri="{FF2B5EF4-FFF2-40B4-BE49-F238E27FC236}">
                <a16:creationId xmlns:a16="http://schemas.microsoft.com/office/drawing/2014/main" id="{2B1DB192-7408-F0C3-E131-1AB5C85745CD}"/>
              </a:ext>
            </a:extLst>
          </p:cNvPr>
          <p:cNvCxnSpPr/>
          <p:nvPr/>
        </p:nvCxnSpPr>
        <p:spPr>
          <a:xfrm flipH="1">
            <a:off x="5563985" y="2687782"/>
            <a:ext cx="238299" cy="39346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1290C3D8-7E08-D796-17E4-469021223D37}"/>
              </a:ext>
            </a:extLst>
          </p:cNvPr>
          <p:cNvCxnSpPr>
            <a:cxnSpLocks/>
          </p:cNvCxnSpPr>
          <p:nvPr/>
        </p:nvCxnSpPr>
        <p:spPr>
          <a:xfrm>
            <a:off x="7475913" y="2641181"/>
            <a:ext cx="399010" cy="63680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6402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FD7B4A9-132C-74E5-D657-EDE21A0B1C50}"/>
              </a:ext>
            </a:extLst>
          </p:cNvPr>
          <p:cNvSpPr>
            <a:spLocks noGrp="1"/>
          </p:cNvSpPr>
          <p:nvPr>
            <p:ph type="title"/>
          </p:nvPr>
        </p:nvSpPr>
        <p:spPr/>
        <p:txBody>
          <a:bodyPr>
            <a:normAutofit fontScale="90000"/>
          </a:bodyPr>
          <a:lstStyle/>
          <a:p>
            <a:r>
              <a:rPr lang="en-US" b="1" dirty="0">
                <a:solidFill>
                  <a:srgbClr val="002060"/>
                </a:solidFill>
              </a:rPr>
              <a:t>Search for new and more inclusive methodologies</a:t>
            </a:r>
            <a:endParaRPr lang="en-GB" b="1" dirty="0">
              <a:solidFill>
                <a:srgbClr val="002060"/>
              </a:solidFill>
            </a:endParaRPr>
          </a:p>
        </p:txBody>
      </p:sp>
      <p:sp>
        <p:nvSpPr>
          <p:cNvPr id="2" name="Text Placeholder 1">
            <a:extLst>
              <a:ext uri="{FF2B5EF4-FFF2-40B4-BE49-F238E27FC236}">
                <a16:creationId xmlns:a16="http://schemas.microsoft.com/office/drawing/2014/main" id="{2517E0C0-5D24-5540-E131-710AC319870B}"/>
              </a:ext>
            </a:extLst>
          </p:cNvPr>
          <p:cNvSpPr>
            <a:spLocks noGrp="1"/>
          </p:cNvSpPr>
          <p:nvPr>
            <p:ph type="body" sz="quarter" idx="12"/>
          </p:nvPr>
        </p:nvSpPr>
        <p:spPr/>
        <p:txBody>
          <a:bodyPr/>
          <a:lstStyle/>
          <a:p>
            <a:endParaRPr lang="en-GB" dirty="0"/>
          </a:p>
        </p:txBody>
      </p:sp>
      <p:pic>
        <p:nvPicPr>
          <p:cNvPr id="5" name="Picture 4">
            <a:extLst>
              <a:ext uri="{FF2B5EF4-FFF2-40B4-BE49-F238E27FC236}">
                <a16:creationId xmlns:a16="http://schemas.microsoft.com/office/drawing/2014/main" id="{57B845D3-032C-405D-DD43-8B451F1E6169}"/>
              </a:ext>
            </a:extLst>
          </p:cNvPr>
          <p:cNvPicPr>
            <a:picLocks noChangeAspect="1"/>
          </p:cNvPicPr>
          <p:nvPr/>
        </p:nvPicPr>
        <p:blipFill>
          <a:blip r:embed="rId2"/>
          <a:stretch>
            <a:fillRect/>
          </a:stretch>
        </p:blipFill>
        <p:spPr>
          <a:xfrm>
            <a:off x="429319" y="1658743"/>
            <a:ext cx="2730640" cy="4064209"/>
          </a:xfrm>
          <a:prstGeom prst="rect">
            <a:avLst/>
          </a:prstGeom>
        </p:spPr>
      </p:pic>
      <p:pic>
        <p:nvPicPr>
          <p:cNvPr id="7" name="Picture 6">
            <a:extLst>
              <a:ext uri="{FF2B5EF4-FFF2-40B4-BE49-F238E27FC236}">
                <a16:creationId xmlns:a16="http://schemas.microsoft.com/office/drawing/2014/main" id="{BE8B6097-0D78-12DD-77CB-A1D098D2A108}"/>
              </a:ext>
            </a:extLst>
          </p:cNvPr>
          <p:cNvPicPr>
            <a:picLocks noChangeAspect="1"/>
          </p:cNvPicPr>
          <p:nvPr/>
        </p:nvPicPr>
        <p:blipFill>
          <a:blip r:embed="rId3"/>
          <a:stretch>
            <a:fillRect/>
          </a:stretch>
        </p:blipFill>
        <p:spPr>
          <a:xfrm>
            <a:off x="6096000" y="1588981"/>
            <a:ext cx="3148844" cy="4590838"/>
          </a:xfrm>
          <a:prstGeom prst="rect">
            <a:avLst/>
          </a:prstGeom>
        </p:spPr>
      </p:pic>
      <p:pic>
        <p:nvPicPr>
          <p:cNvPr id="9" name="Picture 8">
            <a:extLst>
              <a:ext uri="{FF2B5EF4-FFF2-40B4-BE49-F238E27FC236}">
                <a16:creationId xmlns:a16="http://schemas.microsoft.com/office/drawing/2014/main" id="{3B3A942A-459E-6EE2-307E-A2F066B0A04C}"/>
              </a:ext>
            </a:extLst>
          </p:cNvPr>
          <p:cNvPicPr>
            <a:picLocks noChangeAspect="1"/>
          </p:cNvPicPr>
          <p:nvPr/>
        </p:nvPicPr>
        <p:blipFill>
          <a:blip r:embed="rId4"/>
          <a:stretch>
            <a:fillRect/>
          </a:stretch>
        </p:blipFill>
        <p:spPr>
          <a:xfrm>
            <a:off x="3159959" y="2208741"/>
            <a:ext cx="3000567" cy="4276800"/>
          </a:xfrm>
          <a:prstGeom prst="rect">
            <a:avLst/>
          </a:prstGeom>
        </p:spPr>
      </p:pic>
      <p:pic>
        <p:nvPicPr>
          <p:cNvPr id="6" name="Picture 5">
            <a:extLst>
              <a:ext uri="{FF2B5EF4-FFF2-40B4-BE49-F238E27FC236}">
                <a16:creationId xmlns:a16="http://schemas.microsoft.com/office/drawing/2014/main" id="{E321CF1A-F516-F38C-4FB1-E99D7E747C0D}"/>
              </a:ext>
            </a:extLst>
          </p:cNvPr>
          <p:cNvPicPr>
            <a:picLocks noChangeAspect="1"/>
          </p:cNvPicPr>
          <p:nvPr/>
        </p:nvPicPr>
        <p:blipFill>
          <a:blip r:embed="rId5"/>
          <a:stretch>
            <a:fillRect/>
          </a:stretch>
        </p:blipFill>
        <p:spPr>
          <a:xfrm>
            <a:off x="8741483" y="2442741"/>
            <a:ext cx="3267712" cy="4415259"/>
          </a:xfrm>
          <a:prstGeom prst="rect">
            <a:avLst/>
          </a:prstGeom>
        </p:spPr>
      </p:pic>
    </p:spTree>
    <p:extLst>
      <p:ext uri="{BB962C8B-B14F-4D97-AF65-F5344CB8AC3E}">
        <p14:creationId xmlns:p14="http://schemas.microsoft.com/office/powerpoint/2010/main" val="1508298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B05ADD-1346-9C72-8228-A8A5F21A64A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AF95021-E64B-C5A0-C5D8-7E69DFD388A2}"/>
              </a:ext>
            </a:extLst>
          </p:cNvPr>
          <p:cNvSpPr>
            <a:spLocks noGrp="1"/>
          </p:cNvSpPr>
          <p:nvPr>
            <p:ph type="title"/>
          </p:nvPr>
        </p:nvSpPr>
        <p:spPr/>
        <p:txBody>
          <a:bodyPr/>
          <a:lstStyle/>
          <a:p>
            <a:r>
              <a:rPr lang="en-US" sz="3600" b="1" dirty="0">
                <a:solidFill>
                  <a:srgbClr val="002060"/>
                </a:solidFill>
              </a:rPr>
              <a:t>Expanding our approach to impact</a:t>
            </a:r>
            <a:endParaRPr lang="en-GB" sz="3600" b="1" dirty="0">
              <a:solidFill>
                <a:srgbClr val="002060"/>
              </a:solidFill>
            </a:endParaRPr>
          </a:p>
        </p:txBody>
      </p:sp>
      <p:sp>
        <p:nvSpPr>
          <p:cNvPr id="7" name="Text Placeholder 6">
            <a:extLst>
              <a:ext uri="{FF2B5EF4-FFF2-40B4-BE49-F238E27FC236}">
                <a16:creationId xmlns:a16="http://schemas.microsoft.com/office/drawing/2014/main" id="{E66FC0D7-B6B3-3605-7371-04BC69DD9FC9}"/>
              </a:ext>
            </a:extLst>
          </p:cNvPr>
          <p:cNvSpPr>
            <a:spLocks noGrp="1"/>
          </p:cNvSpPr>
          <p:nvPr>
            <p:ph type="body" sz="quarter" idx="12"/>
          </p:nvPr>
        </p:nvSpPr>
        <p:spPr/>
        <p:txBody>
          <a:bodyPr/>
          <a:lstStyle/>
          <a:p>
            <a:endParaRPr lang="en-GB"/>
          </a:p>
        </p:txBody>
      </p:sp>
      <p:pic>
        <p:nvPicPr>
          <p:cNvPr id="6" name="Picture 2">
            <a:extLst>
              <a:ext uri="{FF2B5EF4-FFF2-40B4-BE49-F238E27FC236}">
                <a16:creationId xmlns:a16="http://schemas.microsoft.com/office/drawing/2014/main" id="{C8893589-6344-4E8E-A174-891C861306C0}"/>
              </a:ext>
            </a:extLst>
          </p:cNvPr>
          <p:cNvPicPr>
            <a:picLocks noGrp="1" noChangeAspect="1"/>
          </p:cNvPicPr>
          <p:nvPr>
            <p:ph idx="4294967295"/>
          </p:nvPr>
        </p:nvPicPr>
        <p:blipFill>
          <a:blip r:embed="rId2"/>
          <a:srcRect t="17730" r="2679" b="3719"/>
          <a:stretch>
            <a:fillRect/>
          </a:stretch>
        </p:blipFill>
        <p:spPr>
          <a:xfrm>
            <a:off x="0" y="1425575"/>
            <a:ext cx="11133138" cy="5186363"/>
          </a:xfrm>
          <a:prstGeom prst="rect">
            <a:avLst/>
          </a:prstGeom>
        </p:spPr>
      </p:pic>
      <p:sp>
        <p:nvSpPr>
          <p:cNvPr id="2" name="TextBox 1">
            <a:extLst>
              <a:ext uri="{FF2B5EF4-FFF2-40B4-BE49-F238E27FC236}">
                <a16:creationId xmlns:a16="http://schemas.microsoft.com/office/drawing/2014/main" id="{25C09C6D-4208-01AE-A1E8-8EF34042A7D2}"/>
              </a:ext>
            </a:extLst>
          </p:cNvPr>
          <p:cNvSpPr txBox="1"/>
          <p:nvPr/>
        </p:nvSpPr>
        <p:spPr>
          <a:xfrm>
            <a:off x="290173" y="6078070"/>
            <a:ext cx="1637500" cy="461665"/>
          </a:xfrm>
          <a:prstGeom prst="rect">
            <a:avLst/>
          </a:prstGeom>
          <a:noFill/>
        </p:spPr>
        <p:txBody>
          <a:bodyPr wrap="none" rtlCol="0">
            <a:spAutoFit/>
          </a:bodyPr>
          <a:lstStyle/>
          <a:p>
            <a:r>
              <a:rPr lang="en-US" sz="2400" dirty="0">
                <a:solidFill>
                  <a:srgbClr val="002060"/>
                </a:solidFill>
              </a:rPr>
              <a:t>Microscope</a:t>
            </a:r>
            <a:endParaRPr lang="en-GB" sz="2400" dirty="0">
              <a:solidFill>
                <a:srgbClr val="002060"/>
              </a:solidFill>
            </a:endParaRPr>
          </a:p>
        </p:txBody>
      </p:sp>
      <p:sp>
        <p:nvSpPr>
          <p:cNvPr id="4" name="TextBox 3">
            <a:extLst>
              <a:ext uri="{FF2B5EF4-FFF2-40B4-BE49-F238E27FC236}">
                <a16:creationId xmlns:a16="http://schemas.microsoft.com/office/drawing/2014/main" id="{4F9D5A5F-8D69-E09D-443D-79C5E36FFFCD}"/>
              </a:ext>
            </a:extLst>
          </p:cNvPr>
          <p:cNvSpPr txBox="1"/>
          <p:nvPr/>
        </p:nvSpPr>
        <p:spPr>
          <a:xfrm>
            <a:off x="7700683" y="1891552"/>
            <a:ext cx="1611723" cy="523220"/>
          </a:xfrm>
          <a:prstGeom prst="rect">
            <a:avLst/>
          </a:prstGeom>
          <a:noFill/>
        </p:spPr>
        <p:txBody>
          <a:bodyPr wrap="none" rtlCol="0">
            <a:spAutoFit/>
          </a:bodyPr>
          <a:lstStyle/>
          <a:p>
            <a:r>
              <a:rPr lang="en-US" sz="2800" dirty="0">
                <a:solidFill>
                  <a:srgbClr val="002060"/>
                </a:solidFill>
              </a:rPr>
              <a:t>Telescope</a:t>
            </a:r>
            <a:endParaRPr lang="en-GB" sz="2800" dirty="0">
              <a:solidFill>
                <a:srgbClr val="002060"/>
              </a:solidFill>
            </a:endParaRPr>
          </a:p>
        </p:txBody>
      </p:sp>
    </p:spTree>
    <p:extLst>
      <p:ext uri="{BB962C8B-B14F-4D97-AF65-F5344CB8AC3E}">
        <p14:creationId xmlns:p14="http://schemas.microsoft.com/office/powerpoint/2010/main" val="3604371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45413-26D5-1F6A-D598-9DDF1DC0DA8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0DA0747-703A-FC8E-8C15-04F28600EB8E}"/>
              </a:ext>
            </a:extLst>
          </p:cNvPr>
          <p:cNvSpPr>
            <a:spLocks noGrp="1"/>
          </p:cNvSpPr>
          <p:nvPr>
            <p:ph type="title"/>
          </p:nvPr>
        </p:nvSpPr>
        <p:spPr/>
        <p:txBody>
          <a:bodyPr>
            <a:normAutofit/>
          </a:bodyPr>
          <a:lstStyle/>
          <a:p>
            <a:r>
              <a:rPr lang="en-US" sz="3600" b="1" dirty="0">
                <a:solidFill>
                  <a:srgbClr val="002060"/>
                </a:solidFill>
              </a:rPr>
              <a:t>Impact in applied research – a culture issue</a:t>
            </a:r>
            <a:endParaRPr lang="en-GB" sz="3600" b="1" dirty="0">
              <a:solidFill>
                <a:srgbClr val="002060"/>
              </a:solidFill>
            </a:endParaRPr>
          </a:p>
        </p:txBody>
      </p:sp>
      <p:sp>
        <p:nvSpPr>
          <p:cNvPr id="2" name="Content Placeholder 1">
            <a:extLst>
              <a:ext uri="{FF2B5EF4-FFF2-40B4-BE49-F238E27FC236}">
                <a16:creationId xmlns:a16="http://schemas.microsoft.com/office/drawing/2014/main" id="{4E767CB7-DFB2-B422-0929-999B0BD3ED9D}"/>
              </a:ext>
            </a:extLst>
          </p:cNvPr>
          <p:cNvSpPr>
            <a:spLocks noGrp="1"/>
          </p:cNvSpPr>
          <p:nvPr>
            <p:ph type="body" sz="quarter" idx="12"/>
          </p:nvPr>
        </p:nvSpPr>
        <p:spPr>
          <a:xfrm>
            <a:off x="507599" y="1746000"/>
            <a:ext cx="3694749" cy="4276800"/>
          </a:xfrm>
        </p:spPr>
        <p:txBody>
          <a:bodyPr>
            <a:normAutofit lnSpcReduction="10000"/>
          </a:bodyPr>
          <a:lstStyle/>
          <a:p>
            <a:pPr marL="228600" lvl="1"/>
            <a:r>
              <a:rPr lang="en-US" dirty="0">
                <a:solidFill>
                  <a:srgbClr val="002060"/>
                </a:solidFill>
              </a:rPr>
              <a:t>Impact is the responsibility of funders, researchers and research users</a:t>
            </a:r>
          </a:p>
          <a:p>
            <a:pPr marL="268288" lvl="1"/>
            <a:r>
              <a:rPr lang="en-US" dirty="0">
                <a:solidFill>
                  <a:srgbClr val="002060"/>
                </a:solidFill>
              </a:rPr>
              <a:t>Impact is not linear and needs to involve  producers and users</a:t>
            </a:r>
          </a:p>
          <a:p>
            <a:pPr marL="268288" lvl="1"/>
            <a:r>
              <a:rPr lang="en-US" dirty="0">
                <a:solidFill>
                  <a:srgbClr val="002060"/>
                </a:solidFill>
              </a:rPr>
              <a:t>Impact is as much dependent on the ability to use or absorb research findings as the ability to produce good research</a:t>
            </a:r>
          </a:p>
          <a:p>
            <a:pPr marL="268288" lvl="1"/>
            <a:r>
              <a:rPr lang="en-US" dirty="0">
                <a:solidFill>
                  <a:srgbClr val="002060"/>
                </a:solidFill>
              </a:rPr>
              <a:t>Impact is not easy to capture</a:t>
            </a:r>
          </a:p>
          <a:p>
            <a:pPr marL="268288" lvl="1"/>
            <a:r>
              <a:rPr lang="en-US" dirty="0">
                <a:solidFill>
                  <a:srgbClr val="002060"/>
                </a:solidFill>
              </a:rPr>
              <a:t>Greater inclusion supports better understanding of the question, better research and better impact</a:t>
            </a:r>
          </a:p>
          <a:p>
            <a:pPr marL="268288" lvl="1"/>
            <a:endParaRPr lang="en-US" dirty="0">
              <a:solidFill>
                <a:srgbClr val="002060"/>
              </a:solidFill>
            </a:endParaRPr>
          </a:p>
          <a:p>
            <a:pPr marL="268288" lvl="1"/>
            <a:endParaRPr lang="en-US" dirty="0">
              <a:solidFill>
                <a:srgbClr val="002060"/>
              </a:solidFill>
            </a:endParaRPr>
          </a:p>
          <a:p>
            <a:pPr marL="268288" lvl="1"/>
            <a:endParaRPr lang="en-US" dirty="0">
              <a:solidFill>
                <a:srgbClr val="002060"/>
              </a:solidFill>
            </a:endParaRPr>
          </a:p>
          <a:p>
            <a:pPr lvl="1"/>
            <a:endParaRPr lang="en-GB" dirty="0"/>
          </a:p>
        </p:txBody>
      </p:sp>
      <p:pic>
        <p:nvPicPr>
          <p:cNvPr id="6" name="Picture 2">
            <a:extLst>
              <a:ext uri="{FF2B5EF4-FFF2-40B4-BE49-F238E27FC236}">
                <a16:creationId xmlns:a16="http://schemas.microsoft.com/office/drawing/2014/main" id="{88431D8C-E4F7-5800-ECCB-02C71E218382}"/>
              </a:ext>
            </a:extLst>
          </p:cNvPr>
          <p:cNvPicPr>
            <a:picLocks noChangeAspect="1"/>
          </p:cNvPicPr>
          <p:nvPr/>
        </p:nvPicPr>
        <p:blipFill>
          <a:blip r:embed="rId2"/>
          <a:srcRect l="4317" t="10569" r="4779" b="4737"/>
          <a:stretch>
            <a:fillRect/>
          </a:stretch>
        </p:blipFill>
        <p:spPr>
          <a:xfrm>
            <a:off x="4339898" y="1746000"/>
            <a:ext cx="7852102" cy="4497137"/>
          </a:xfrm>
          <a:prstGeom prst="rect">
            <a:avLst/>
          </a:prstGeom>
        </p:spPr>
      </p:pic>
    </p:spTree>
    <p:extLst>
      <p:ext uri="{BB962C8B-B14F-4D97-AF65-F5344CB8AC3E}">
        <p14:creationId xmlns:p14="http://schemas.microsoft.com/office/powerpoint/2010/main" val="867722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31520" y="594360"/>
            <a:ext cx="7114448" cy="584775"/>
          </a:xfrm>
          <a:prstGeom prst="rect">
            <a:avLst/>
          </a:prstGeom>
          <a:noFill/>
        </p:spPr>
        <p:txBody>
          <a:bodyPr wrap="none">
            <a:spAutoFit/>
          </a:bodyPr>
          <a:lstStyle/>
          <a:p>
            <a:pPr>
              <a:defRPr sz="3200" b="1">
                <a:solidFill>
                  <a:srgbClr val="193755"/>
                </a:solidFill>
              </a:defRPr>
            </a:pPr>
            <a:r>
              <a:rPr dirty="0" err="1">
                <a:solidFill>
                  <a:srgbClr val="002060"/>
                </a:solidFill>
              </a:rPr>
              <a:t>Wh</a:t>
            </a:r>
            <a:r>
              <a:rPr lang="en-GB" dirty="0">
                <a:solidFill>
                  <a:srgbClr val="002060"/>
                </a:solidFill>
              </a:rPr>
              <a:t>y consider r</a:t>
            </a:r>
            <a:r>
              <a:rPr dirty="0" err="1">
                <a:solidFill>
                  <a:srgbClr val="002060"/>
                </a:solidFill>
              </a:rPr>
              <a:t>esearch</a:t>
            </a:r>
            <a:r>
              <a:rPr dirty="0">
                <a:solidFill>
                  <a:srgbClr val="002060"/>
                </a:solidFill>
              </a:rPr>
              <a:t> </a:t>
            </a:r>
            <a:r>
              <a:rPr lang="en-GB" dirty="0">
                <a:solidFill>
                  <a:srgbClr val="002060"/>
                </a:solidFill>
              </a:rPr>
              <a:t>i</a:t>
            </a:r>
            <a:r>
              <a:rPr dirty="0" err="1">
                <a:solidFill>
                  <a:srgbClr val="002060"/>
                </a:solidFill>
              </a:rPr>
              <a:t>nclusion</a:t>
            </a:r>
            <a:r>
              <a:rPr dirty="0">
                <a:solidFill>
                  <a:srgbClr val="002060"/>
                </a:solidFill>
              </a:rPr>
              <a:t>?</a:t>
            </a:r>
          </a:p>
        </p:txBody>
      </p:sp>
      <p:sp>
        <p:nvSpPr>
          <p:cNvPr id="4" name="TextBox 3"/>
          <p:cNvSpPr txBox="1"/>
          <p:nvPr/>
        </p:nvSpPr>
        <p:spPr>
          <a:xfrm>
            <a:off x="390077" y="1322909"/>
            <a:ext cx="10262194" cy="461665"/>
          </a:xfrm>
          <a:prstGeom prst="rect">
            <a:avLst/>
          </a:prstGeom>
          <a:noFill/>
        </p:spPr>
        <p:txBody>
          <a:bodyPr wrap="square">
            <a:spAutoFit/>
          </a:bodyPr>
          <a:lstStyle/>
          <a:p>
            <a:pPr marL="342900" indent="-342900">
              <a:buFont typeface="Arial" panose="020B0604020202020204" pitchFamily="34" charset="0"/>
              <a:buChar char="•"/>
              <a:defRPr sz="1800" i="1">
                <a:solidFill>
                  <a:srgbClr val="506478"/>
                </a:solidFill>
              </a:defRPr>
            </a:pPr>
            <a:r>
              <a:rPr sz="2400" dirty="0">
                <a:solidFill>
                  <a:srgbClr val="193E72"/>
                </a:solidFill>
              </a:rPr>
              <a:t>Ensuring research is representative, accessible and equitable</a:t>
            </a:r>
            <a:endParaRPr sz="2400" dirty="0"/>
          </a:p>
        </p:txBody>
      </p:sp>
      <p:sp>
        <p:nvSpPr>
          <p:cNvPr id="6" name="TextBox 5"/>
          <p:cNvSpPr txBox="1"/>
          <p:nvPr/>
        </p:nvSpPr>
        <p:spPr>
          <a:xfrm>
            <a:off x="584145" y="1784574"/>
            <a:ext cx="6857515" cy="2169825"/>
          </a:xfrm>
          <a:prstGeom prst="rect">
            <a:avLst/>
          </a:prstGeom>
          <a:noFill/>
        </p:spPr>
        <p:txBody>
          <a:bodyPr wrap="square">
            <a:spAutoFit/>
          </a:bodyPr>
          <a:lstStyle/>
          <a:p>
            <a:pPr marL="800100" lvl="1" indent="-342900">
              <a:spcAft>
                <a:spcPts val="600"/>
              </a:spcAft>
              <a:buFont typeface="Tw Cen MT" panose="020B0602020104020603" pitchFamily="34" charset="0"/>
              <a:buChar char="–"/>
              <a:defRPr sz="2100">
                <a:solidFill>
                  <a:srgbClr val="2D3741"/>
                </a:solidFill>
              </a:defRPr>
            </a:pPr>
            <a:r>
              <a:rPr sz="2000" dirty="0">
                <a:solidFill>
                  <a:srgbClr val="002060"/>
                </a:solidFill>
              </a:rPr>
              <a:t>Ensuring diverse voices are represented</a:t>
            </a:r>
          </a:p>
          <a:p>
            <a:pPr marL="800100" lvl="1" indent="-342900">
              <a:spcAft>
                <a:spcPts val="600"/>
              </a:spcAft>
              <a:buFont typeface="Tw Cen MT" panose="020B0602020104020603" pitchFamily="34" charset="0"/>
              <a:buChar char="–"/>
              <a:defRPr sz="2100">
                <a:solidFill>
                  <a:srgbClr val="2D3741"/>
                </a:solidFill>
              </a:defRPr>
            </a:pPr>
            <a:r>
              <a:rPr sz="2000" dirty="0">
                <a:solidFill>
                  <a:srgbClr val="002060"/>
                </a:solidFill>
              </a:rPr>
              <a:t>Making research accessible and equitable</a:t>
            </a:r>
          </a:p>
          <a:p>
            <a:pPr marL="800100" lvl="1" indent="-342900">
              <a:spcAft>
                <a:spcPts val="600"/>
              </a:spcAft>
              <a:buFont typeface="Tw Cen MT" panose="020B0602020104020603" pitchFamily="34" charset="0"/>
              <a:buChar char="–"/>
              <a:defRPr sz="2100">
                <a:solidFill>
                  <a:srgbClr val="2D3741"/>
                </a:solidFill>
              </a:defRPr>
            </a:pPr>
            <a:r>
              <a:rPr sz="2000" dirty="0">
                <a:solidFill>
                  <a:srgbClr val="002060"/>
                </a:solidFill>
              </a:rPr>
              <a:t>Including underrepresented or </a:t>
            </a:r>
            <a:r>
              <a:rPr sz="2000" dirty="0" err="1">
                <a:solidFill>
                  <a:srgbClr val="002060"/>
                </a:solidFill>
              </a:rPr>
              <a:t>marginalised</a:t>
            </a:r>
            <a:r>
              <a:rPr sz="2000" dirty="0">
                <a:solidFill>
                  <a:srgbClr val="002060"/>
                </a:solidFill>
              </a:rPr>
              <a:t> </a:t>
            </a:r>
            <a:r>
              <a:rPr lang="en-GB" sz="2000" dirty="0">
                <a:solidFill>
                  <a:srgbClr val="002060"/>
                </a:solidFill>
              </a:rPr>
              <a:t>people</a:t>
            </a:r>
            <a:endParaRPr sz="2000" dirty="0">
              <a:solidFill>
                <a:srgbClr val="002060"/>
              </a:solidFill>
            </a:endParaRPr>
          </a:p>
          <a:p>
            <a:pPr marL="800100" lvl="1" indent="-342900">
              <a:spcAft>
                <a:spcPts val="600"/>
              </a:spcAft>
              <a:buFont typeface="Tw Cen MT" panose="020B0602020104020603" pitchFamily="34" charset="0"/>
              <a:buChar char="–"/>
              <a:defRPr sz="2100">
                <a:solidFill>
                  <a:srgbClr val="2D3741"/>
                </a:solidFill>
              </a:defRPr>
            </a:pPr>
            <a:r>
              <a:rPr sz="2000" dirty="0">
                <a:solidFill>
                  <a:srgbClr val="002060"/>
                </a:solidFill>
              </a:rPr>
              <a:t>Considering diversity among both researchers and participants</a:t>
            </a:r>
          </a:p>
        </p:txBody>
      </p:sp>
      <p:sp>
        <p:nvSpPr>
          <p:cNvPr id="5" name="Text Placeholder 4">
            <a:extLst>
              <a:ext uri="{FF2B5EF4-FFF2-40B4-BE49-F238E27FC236}">
                <a16:creationId xmlns:a16="http://schemas.microsoft.com/office/drawing/2014/main" id="{5EB937A6-5212-FC2C-6734-7C1D6D306B5C}"/>
              </a:ext>
            </a:extLst>
          </p:cNvPr>
          <p:cNvSpPr>
            <a:spLocks noGrp="1"/>
          </p:cNvSpPr>
          <p:nvPr>
            <p:ph type="body" sz="quarter" idx="12"/>
          </p:nvPr>
        </p:nvSpPr>
        <p:spPr>
          <a:xfrm>
            <a:off x="428503" y="4037005"/>
            <a:ext cx="10818541" cy="4276800"/>
          </a:xfrm>
        </p:spPr>
        <p:txBody>
          <a:bodyPr/>
          <a:lstStyle/>
          <a:p>
            <a:pPr marL="342900" indent="-342900">
              <a:spcBef>
                <a:spcPts val="0"/>
              </a:spcBef>
              <a:spcAft>
                <a:spcPts val="600"/>
              </a:spcAft>
              <a:buFont typeface="Arial" panose="020B0604020202020204" pitchFamily="34" charset="0"/>
              <a:buChar char="•"/>
            </a:pPr>
            <a:r>
              <a:rPr lang="en-US" sz="2400" b="0" i="1" dirty="0"/>
              <a:t>Inclusion should not be an afterthought—it should run through the entire research lifecycle</a:t>
            </a:r>
          </a:p>
          <a:p>
            <a:pPr marL="976500" lvl="2" indent="-342900">
              <a:spcAft>
                <a:spcPts val="600"/>
              </a:spcAft>
              <a:buFont typeface="Tw Cen MT" panose="020B0602020104020603" pitchFamily="34" charset="0"/>
              <a:buChar char="–"/>
              <a:defRPr sz="2100">
                <a:solidFill>
                  <a:srgbClr val="2D3741"/>
                </a:solidFill>
              </a:defRPr>
            </a:pPr>
            <a:r>
              <a:rPr lang="en-US" sz="2000" b="0" dirty="0">
                <a:solidFill>
                  <a:srgbClr val="193E72"/>
                </a:solidFill>
              </a:rPr>
              <a:t>Research Question → Study Design → Recruitment → Data Collection</a:t>
            </a:r>
          </a:p>
          <a:p>
            <a:pPr marL="976500" lvl="2" indent="-342900">
              <a:spcAft>
                <a:spcPts val="600"/>
              </a:spcAft>
              <a:buFont typeface="Tw Cen MT" panose="020B0602020104020603" pitchFamily="34" charset="0"/>
              <a:buChar char="–"/>
              <a:defRPr sz="2100">
                <a:solidFill>
                  <a:srgbClr val="2D3741"/>
                </a:solidFill>
              </a:defRPr>
            </a:pPr>
            <a:r>
              <a:rPr lang="en-US" sz="2000" b="0" dirty="0">
                <a:solidFill>
                  <a:srgbClr val="193E72"/>
                </a:solidFill>
              </a:rPr>
              <a:t>Analysis → Dissemination → Impact</a:t>
            </a:r>
          </a:p>
          <a:p>
            <a:pPr marL="976500" lvl="2" indent="-342900">
              <a:spcAft>
                <a:spcPts val="600"/>
              </a:spcAft>
              <a:buFont typeface="Tw Cen MT" panose="020B0602020104020603" pitchFamily="34" charset="0"/>
              <a:buChar char="–"/>
              <a:defRPr sz="2100">
                <a:solidFill>
                  <a:srgbClr val="2D3741"/>
                </a:solidFill>
              </a:defRPr>
            </a:pPr>
            <a:r>
              <a:rPr lang="en-US" sz="2000" b="0" dirty="0">
                <a:solidFill>
                  <a:srgbClr val="193E72"/>
                </a:solidFill>
              </a:rPr>
              <a:t>Co-design research with communities</a:t>
            </a:r>
          </a:p>
          <a:p>
            <a:pPr marL="976500" lvl="2" indent="-342900">
              <a:spcAft>
                <a:spcPts val="600"/>
              </a:spcAft>
              <a:buFont typeface="Tw Cen MT" panose="020B0602020104020603" pitchFamily="34" charset="0"/>
              <a:buChar char="–"/>
              <a:defRPr sz="2100">
                <a:solidFill>
                  <a:srgbClr val="2D3741"/>
                </a:solidFill>
              </a:defRPr>
            </a:pPr>
            <a:r>
              <a:rPr lang="en-US" sz="2000" b="0" dirty="0">
                <a:solidFill>
                  <a:srgbClr val="193E72"/>
                </a:solidFill>
              </a:rPr>
              <a:t>Use accessible recruitment and communication methods</a:t>
            </a:r>
          </a:p>
          <a:p>
            <a:endParaRPr lang="en-GB" dirty="0"/>
          </a:p>
        </p:txBody>
      </p:sp>
      <p:pic>
        <p:nvPicPr>
          <p:cNvPr id="8" name="Picture 7">
            <a:extLst>
              <a:ext uri="{FF2B5EF4-FFF2-40B4-BE49-F238E27FC236}">
                <a16:creationId xmlns:a16="http://schemas.microsoft.com/office/drawing/2014/main" id="{E03F25E3-D4B3-4F39-9228-1956638DBBFC}"/>
              </a:ext>
            </a:extLst>
          </p:cNvPr>
          <p:cNvPicPr>
            <a:picLocks noChangeAspect="1"/>
          </p:cNvPicPr>
          <p:nvPr/>
        </p:nvPicPr>
        <p:blipFill>
          <a:blip r:embed="rId2"/>
          <a:stretch>
            <a:fillRect/>
          </a:stretch>
        </p:blipFill>
        <p:spPr>
          <a:xfrm>
            <a:off x="7178275" y="1717573"/>
            <a:ext cx="4915962" cy="2278129"/>
          </a:xfrm>
          <a:prstGeom prst="ellipse">
            <a:avLst/>
          </a:prstGeom>
          <a:ln>
            <a:noFill/>
          </a:ln>
          <a:effectLst>
            <a:softEdge rad="112500"/>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31520" y="594360"/>
            <a:ext cx="4621778" cy="584775"/>
          </a:xfrm>
          <a:prstGeom prst="rect">
            <a:avLst/>
          </a:prstGeom>
          <a:noFill/>
        </p:spPr>
        <p:txBody>
          <a:bodyPr wrap="none">
            <a:spAutoFit/>
          </a:bodyPr>
          <a:lstStyle/>
          <a:p>
            <a:pPr>
              <a:defRPr sz="3200" b="1">
                <a:solidFill>
                  <a:srgbClr val="193755"/>
                </a:solidFill>
              </a:defRPr>
            </a:pPr>
            <a:r>
              <a:rPr dirty="0">
                <a:solidFill>
                  <a:srgbClr val="193E72"/>
                </a:solidFill>
              </a:rPr>
              <a:t>Barriers &amp; Challenges</a:t>
            </a:r>
          </a:p>
        </p:txBody>
      </p:sp>
      <p:sp>
        <p:nvSpPr>
          <p:cNvPr id="4" name="TextBox 3"/>
          <p:cNvSpPr txBox="1"/>
          <p:nvPr/>
        </p:nvSpPr>
        <p:spPr>
          <a:xfrm>
            <a:off x="729574" y="1463040"/>
            <a:ext cx="9459641" cy="461665"/>
          </a:xfrm>
          <a:prstGeom prst="rect">
            <a:avLst/>
          </a:prstGeom>
          <a:noFill/>
        </p:spPr>
        <p:txBody>
          <a:bodyPr wrap="none">
            <a:spAutoFit/>
          </a:bodyPr>
          <a:lstStyle/>
          <a:p>
            <a:pPr>
              <a:defRPr sz="1800" i="1">
                <a:solidFill>
                  <a:srgbClr val="506478"/>
                </a:solidFill>
              </a:defRPr>
            </a:pPr>
            <a:r>
              <a:rPr sz="2400" dirty="0" err="1">
                <a:solidFill>
                  <a:srgbClr val="193E72"/>
                </a:solidFill>
              </a:rPr>
              <a:t>Recognising</a:t>
            </a:r>
            <a:r>
              <a:rPr sz="2400" dirty="0">
                <a:solidFill>
                  <a:srgbClr val="193E72"/>
                </a:solidFill>
              </a:rPr>
              <a:t> barriers is the first step towards addressing them.</a:t>
            </a:r>
          </a:p>
        </p:txBody>
      </p:sp>
      <p:sp>
        <p:nvSpPr>
          <p:cNvPr id="5" name="Rounded Rectangle 4"/>
          <p:cNvSpPr/>
          <p:nvPr/>
        </p:nvSpPr>
        <p:spPr>
          <a:xfrm>
            <a:off x="731520" y="2057400"/>
            <a:ext cx="6729595" cy="3886200"/>
          </a:xfrm>
          <a:prstGeom prst="roundRect">
            <a:avLst/>
          </a:prstGeom>
          <a:solidFill>
            <a:srgbClr val="FFFFFF"/>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97280" y="2377440"/>
            <a:ext cx="9966960" cy="2864887"/>
          </a:xfrm>
          <a:prstGeom prst="rect">
            <a:avLst/>
          </a:prstGeom>
          <a:noFill/>
        </p:spPr>
        <p:txBody>
          <a:bodyPr wrap="square">
            <a:spAutoFit/>
          </a:bodyPr>
          <a:lstStyle/>
          <a:p>
            <a:pPr marL="342900" indent="-342900">
              <a:spcAft>
                <a:spcPts val="1300"/>
              </a:spcAft>
              <a:buFont typeface="Arial" panose="020B0604020202020204" pitchFamily="34" charset="0"/>
              <a:buChar char="•"/>
              <a:defRPr sz="2100">
                <a:solidFill>
                  <a:srgbClr val="2D3741"/>
                </a:solidFill>
              </a:defRPr>
            </a:pPr>
            <a:r>
              <a:rPr dirty="0">
                <a:solidFill>
                  <a:srgbClr val="193E72"/>
                </a:solidFill>
              </a:rPr>
              <a:t>Lack of diversity among researchers</a:t>
            </a:r>
          </a:p>
          <a:p>
            <a:pPr marL="342900" indent="-342900">
              <a:spcAft>
                <a:spcPts val="1300"/>
              </a:spcAft>
              <a:buFont typeface="Arial" panose="020B0604020202020204" pitchFamily="34" charset="0"/>
              <a:buChar char="•"/>
              <a:defRPr sz="2100">
                <a:solidFill>
                  <a:srgbClr val="2D3741"/>
                </a:solidFill>
              </a:defRPr>
            </a:pPr>
            <a:r>
              <a:rPr dirty="0">
                <a:solidFill>
                  <a:srgbClr val="193E72"/>
                </a:solidFill>
              </a:rPr>
              <a:t>Practical barriers to participation</a:t>
            </a:r>
          </a:p>
          <a:p>
            <a:pPr marL="342900" indent="-342900">
              <a:spcAft>
                <a:spcPts val="1300"/>
              </a:spcAft>
              <a:buFont typeface="Arial" panose="020B0604020202020204" pitchFamily="34" charset="0"/>
              <a:buChar char="•"/>
              <a:defRPr sz="2100">
                <a:solidFill>
                  <a:srgbClr val="2D3741"/>
                </a:solidFill>
              </a:defRPr>
            </a:pPr>
            <a:r>
              <a:rPr dirty="0">
                <a:solidFill>
                  <a:srgbClr val="193E72"/>
                </a:solidFill>
              </a:rPr>
              <a:t>Language and accessibility issues</a:t>
            </a:r>
          </a:p>
          <a:p>
            <a:pPr marL="342900" indent="-342900">
              <a:spcAft>
                <a:spcPts val="1300"/>
              </a:spcAft>
              <a:buFont typeface="Arial" panose="020B0604020202020204" pitchFamily="34" charset="0"/>
              <a:buChar char="•"/>
              <a:defRPr sz="2100">
                <a:solidFill>
                  <a:srgbClr val="2D3741"/>
                </a:solidFill>
              </a:defRPr>
            </a:pPr>
            <a:r>
              <a:rPr dirty="0">
                <a:solidFill>
                  <a:srgbClr val="193E72"/>
                </a:solidFill>
              </a:rPr>
              <a:t>Financial or geographical constraints</a:t>
            </a:r>
          </a:p>
          <a:p>
            <a:pPr marL="342900" indent="-342900">
              <a:spcAft>
                <a:spcPts val="1300"/>
              </a:spcAft>
              <a:buFont typeface="Arial" panose="020B0604020202020204" pitchFamily="34" charset="0"/>
              <a:buChar char="•"/>
              <a:defRPr sz="2100">
                <a:solidFill>
                  <a:srgbClr val="2D3741"/>
                </a:solidFill>
              </a:defRPr>
            </a:pPr>
            <a:r>
              <a:rPr dirty="0">
                <a:solidFill>
                  <a:srgbClr val="193E72"/>
                </a:solidFill>
              </a:rPr>
              <a:t>Institutional bias</a:t>
            </a:r>
          </a:p>
          <a:p>
            <a:pPr marL="342900" indent="-342900">
              <a:spcAft>
                <a:spcPts val="1300"/>
              </a:spcAft>
              <a:buFont typeface="Arial" panose="020B0604020202020204" pitchFamily="34" charset="0"/>
              <a:buChar char="•"/>
              <a:defRPr sz="2100">
                <a:solidFill>
                  <a:srgbClr val="2D3741"/>
                </a:solidFill>
              </a:defRPr>
            </a:pPr>
            <a:r>
              <a:rPr dirty="0">
                <a:solidFill>
                  <a:srgbClr val="193E72"/>
                </a:solidFill>
              </a:rPr>
              <a:t>Tokenistic rather than meaningful involvement</a:t>
            </a:r>
          </a:p>
        </p:txBody>
      </p:sp>
      <p:pic>
        <p:nvPicPr>
          <p:cNvPr id="7" name="Picture 6" descr="8 Reasons Why EDI is Important In Research">
            <a:extLst>
              <a:ext uri="{FF2B5EF4-FFF2-40B4-BE49-F238E27FC236}">
                <a16:creationId xmlns:a16="http://schemas.microsoft.com/office/drawing/2014/main" id="{C6063AE3-D5F3-D814-5D0B-CE0909D83BB4}"/>
              </a:ext>
            </a:extLst>
          </p:cNvPr>
          <p:cNvPicPr>
            <a:picLocks noChangeAspect="1"/>
          </p:cNvPicPr>
          <p:nvPr/>
        </p:nvPicPr>
        <p:blipFill>
          <a:blip r:embed="rId2"/>
          <a:srcRect t="14610"/>
          <a:stretch>
            <a:fillRect/>
          </a:stretch>
        </p:blipFill>
        <p:spPr>
          <a:xfrm>
            <a:off x="7826875" y="2244745"/>
            <a:ext cx="3819582" cy="3465391"/>
          </a:xfrm>
          <a:prstGeom prst="rect">
            <a:avLst/>
          </a:prstGeom>
          <a:effectLst>
            <a:softEdge rad="114300"/>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31520" y="594360"/>
            <a:ext cx="3124573" cy="584775"/>
          </a:xfrm>
          <a:prstGeom prst="rect">
            <a:avLst/>
          </a:prstGeom>
          <a:noFill/>
        </p:spPr>
        <p:txBody>
          <a:bodyPr wrap="none">
            <a:spAutoFit/>
          </a:bodyPr>
          <a:lstStyle/>
          <a:p>
            <a:pPr>
              <a:defRPr sz="3200" b="1">
                <a:solidFill>
                  <a:srgbClr val="193755"/>
                </a:solidFill>
              </a:defRPr>
            </a:pPr>
            <a:r>
              <a:rPr dirty="0">
                <a:solidFill>
                  <a:srgbClr val="193E72"/>
                </a:solidFill>
              </a:rPr>
              <a:t>Key Takeaway</a:t>
            </a:r>
          </a:p>
        </p:txBody>
      </p:sp>
      <p:sp>
        <p:nvSpPr>
          <p:cNvPr id="4" name="TextBox 3"/>
          <p:cNvSpPr txBox="1"/>
          <p:nvPr/>
        </p:nvSpPr>
        <p:spPr>
          <a:xfrm>
            <a:off x="762000" y="1509455"/>
            <a:ext cx="8557151" cy="461665"/>
          </a:xfrm>
          <a:prstGeom prst="rect">
            <a:avLst/>
          </a:prstGeom>
          <a:noFill/>
        </p:spPr>
        <p:txBody>
          <a:bodyPr wrap="none">
            <a:spAutoFit/>
          </a:bodyPr>
          <a:lstStyle/>
          <a:p>
            <a:pPr>
              <a:defRPr sz="1800" i="1">
                <a:solidFill>
                  <a:srgbClr val="506478"/>
                </a:solidFill>
              </a:defRPr>
            </a:pPr>
            <a:r>
              <a:rPr sz="2400" dirty="0">
                <a:solidFill>
                  <a:srgbClr val="193E72"/>
                </a:solidFill>
              </a:rPr>
              <a:t>High-quality research goes beyond producing knowledge</a:t>
            </a:r>
          </a:p>
        </p:txBody>
      </p:sp>
      <p:sp>
        <p:nvSpPr>
          <p:cNvPr id="5" name="Rounded Rectangle 4"/>
          <p:cNvSpPr/>
          <p:nvPr/>
        </p:nvSpPr>
        <p:spPr>
          <a:xfrm>
            <a:off x="398835" y="2057400"/>
            <a:ext cx="11410544" cy="2679650"/>
          </a:xfrm>
          <a:prstGeom prst="roundRect">
            <a:avLst/>
          </a:prstGeom>
          <a:solidFill>
            <a:srgbClr val="FFFFFF"/>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62000" y="2120949"/>
            <a:ext cx="9966960" cy="2616101"/>
          </a:xfrm>
          <a:prstGeom prst="rect">
            <a:avLst/>
          </a:prstGeom>
          <a:noFill/>
        </p:spPr>
        <p:txBody>
          <a:bodyPr wrap="square">
            <a:spAutoFit/>
          </a:bodyPr>
          <a:lstStyle/>
          <a:p>
            <a:pPr marL="342900" indent="-342900">
              <a:spcAft>
                <a:spcPts val="600"/>
              </a:spcAft>
              <a:buFont typeface="Arial" panose="020B0604020202020204" pitchFamily="34" charset="0"/>
              <a:buChar char="•"/>
              <a:defRPr sz="2100">
                <a:solidFill>
                  <a:srgbClr val="2D3741"/>
                </a:solidFill>
              </a:defRPr>
            </a:pPr>
            <a:r>
              <a:rPr sz="2400" dirty="0">
                <a:solidFill>
                  <a:srgbClr val="193E72"/>
                </a:solidFill>
              </a:rPr>
              <a:t>Research should be relevant</a:t>
            </a:r>
          </a:p>
          <a:p>
            <a:pPr marL="342900" indent="-342900">
              <a:spcAft>
                <a:spcPts val="600"/>
              </a:spcAft>
              <a:buFont typeface="Arial" panose="020B0604020202020204" pitchFamily="34" charset="0"/>
              <a:buChar char="•"/>
              <a:defRPr sz="2100">
                <a:solidFill>
                  <a:srgbClr val="2D3741"/>
                </a:solidFill>
              </a:defRPr>
            </a:pPr>
            <a:r>
              <a:rPr sz="2400" dirty="0">
                <a:solidFill>
                  <a:srgbClr val="193E72"/>
                </a:solidFill>
              </a:rPr>
              <a:t>Research should be accessible</a:t>
            </a:r>
          </a:p>
          <a:p>
            <a:pPr marL="342900" indent="-342900">
              <a:spcAft>
                <a:spcPts val="600"/>
              </a:spcAft>
              <a:buFont typeface="Arial" panose="020B0604020202020204" pitchFamily="34" charset="0"/>
              <a:buChar char="•"/>
              <a:defRPr sz="2100">
                <a:solidFill>
                  <a:srgbClr val="2D3741"/>
                </a:solidFill>
              </a:defRPr>
            </a:pPr>
            <a:r>
              <a:rPr sz="2400" dirty="0">
                <a:solidFill>
                  <a:srgbClr val="193E72"/>
                </a:solidFill>
              </a:rPr>
              <a:t>Research should be inclusive</a:t>
            </a:r>
          </a:p>
          <a:p>
            <a:pPr marL="342900" indent="-342900">
              <a:spcAft>
                <a:spcPts val="600"/>
              </a:spcAft>
              <a:buFont typeface="Arial" panose="020B0604020202020204" pitchFamily="34" charset="0"/>
              <a:buChar char="•"/>
              <a:defRPr sz="2100">
                <a:solidFill>
                  <a:srgbClr val="2D3741"/>
                </a:solidFill>
              </a:defRPr>
            </a:pPr>
            <a:r>
              <a:rPr sz="2400" dirty="0">
                <a:solidFill>
                  <a:srgbClr val="193E72"/>
                </a:solidFill>
              </a:rPr>
              <a:t>Research should create meaningful change</a:t>
            </a:r>
          </a:p>
          <a:p>
            <a:pPr marL="342900" indent="-342900">
              <a:spcAft>
                <a:spcPts val="600"/>
              </a:spcAft>
              <a:buFont typeface="Arial" panose="020B0604020202020204" pitchFamily="34" charset="0"/>
              <a:buChar char="•"/>
              <a:defRPr sz="2100">
                <a:solidFill>
                  <a:srgbClr val="2D3741"/>
                </a:solidFill>
              </a:defRPr>
            </a:pPr>
            <a:r>
              <a:rPr sz="2400" dirty="0">
                <a:solidFill>
                  <a:srgbClr val="193E72"/>
                </a:solidFill>
              </a:rPr>
              <a:t>Impact and inclusion are strongest when considered together from the start</a:t>
            </a:r>
          </a:p>
        </p:txBody>
      </p:sp>
      <p:sp>
        <p:nvSpPr>
          <p:cNvPr id="2" name="TextBox 1">
            <a:extLst>
              <a:ext uri="{FF2B5EF4-FFF2-40B4-BE49-F238E27FC236}">
                <a16:creationId xmlns:a16="http://schemas.microsoft.com/office/drawing/2014/main" id="{0DCFB704-A583-2A17-46E2-E7C9A339E360}"/>
              </a:ext>
            </a:extLst>
          </p:cNvPr>
          <p:cNvSpPr txBox="1"/>
          <p:nvPr/>
        </p:nvSpPr>
        <p:spPr>
          <a:xfrm>
            <a:off x="1147864" y="5214026"/>
            <a:ext cx="7237379" cy="865761"/>
          </a:xfrm>
          <a:prstGeom prst="rect">
            <a:avLst/>
          </a:prstGeom>
          <a:noFill/>
        </p:spPr>
        <p:txBody>
          <a:bodyPr wrap="square" rtlCol="0">
            <a:spAutoFit/>
          </a:bodyPr>
          <a:lstStyle/>
          <a:p>
            <a:endParaRPr lang="en-GB"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ACF93-E896-18FC-7768-6CB5784D5351}"/>
              </a:ext>
            </a:extLst>
          </p:cNvPr>
          <p:cNvSpPr>
            <a:spLocks noGrp="1"/>
          </p:cNvSpPr>
          <p:nvPr>
            <p:ph type="title"/>
          </p:nvPr>
        </p:nvSpPr>
        <p:spPr/>
        <p:txBody>
          <a:bodyPr/>
          <a:lstStyle/>
          <a:p>
            <a:r>
              <a:rPr lang="en-GB" dirty="0"/>
              <a:t>Taking steps</a:t>
            </a:r>
          </a:p>
        </p:txBody>
      </p:sp>
      <p:sp>
        <p:nvSpPr>
          <p:cNvPr id="3" name="Slide Number Placeholder 2">
            <a:extLst>
              <a:ext uri="{FF2B5EF4-FFF2-40B4-BE49-F238E27FC236}">
                <a16:creationId xmlns:a16="http://schemas.microsoft.com/office/drawing/2014/main" id="{D65E87CD-8B56-5304-F337-70842D8EA827}"/>
              </a:ext>
            </a:extLst>
          </p:cNvPr>
          <p:cNvSpPr>
            <a:spLocks noGrp="1"/>
          </p:cNvSpPr>
          <p:nvPr>
            <p:ph type="sldNum" sz="quarter" idx="10"/>
          </p:nvPr>
        </p:nvSpPr>
        <p:spPr/>
        <p:txBody>
          <a:bodyPr/>
          <a:lstStyle/>
          <a:p>
            <a:fld id="{5E5A60D2-E0FE-D345-A8D4-0AC8EF13F903}" type="slidenum">
              <a:rPr lang="en-US" smtClean="0"/>
              <a:pPr/>
              <a:t>19</a:t>
            </a:fld>
            <a:endParaRPr lang="en-US" dirty="0"/>
          </a:p>
        </p:txBody>
      </p:sp>
      <p:sp>
        <p:nvSpPr>
          <p:cNvPr id="4" name="Footer Placeholder 3">
            <a:extLst>
              <a:ext uri="{FF2B5EF4-FFF2-40B4-BE49-F238E27FC236}">
                <a16:creationId xmlns:a16="http://schemas.microsoft.com/office/drawing/2014/main" id="{CBB77422-15A6-7702-EFF4-5091AB2FA03C}"/>
              </a:ext>
            </a:extLst>
          </p:cNvPr>
          <p:cNvSpPr>
            <a:spLocks noGrp="1"/>
          </p:cNvSpPr>
          <p:nvPr>
            <p:ph type="ftr" sz="quarter" idx="11"/>
          </p:nvPr>
        </p:nvSpPr>
        <p:spPr/>
        <p:txBody>
          <a:bodyPr/>
          <a:lstStyle/>
          <a:p>
            <a:r>
              <a:rPr lang="en-US"/>
              <a:t>Presentation title</a:t>
            </a:r>
            <a:endParaRPr lang="en-US" dirty="0"/>
          </a:p>
        </p:txBody>
      </p:sp>
      <p:pic>
        <p:nvPicPr>
          <p:cNvPr id="6" name="Picture 5" descr="Global Health Research inclusive research funding application guidance |  NIHR">
            <a:extLst>
              <a:ext uri="{FF2B5EF4-FFF2-40B4-BE49-F238E27FC236}">
                <a16:creationId xmlns:a16="http://schemas.microsoft.com/office/drawing/2014/main" id="{78CBFFCE-726A-84D2-B0B8-EF504B67CD4D}"/>
              </a:ext>
            </a:extLst>
          </p:cNvPr>
          <p:cNvPicPr>
            <a:picLocks noChangeAspect="1"/>
          </p:cNvPicPr>
          <p:nvPr/>
        </p:nvPicPr>
        <p:blipFill>
          <a:blip r:embed="rId2"/>
          <a:srcRect l="20952" t="11150" r="21281" b="9893"/>
          <a:stretch>
            <a:fillRect/>
          </a:stretch>
        </p:blipFill>
        <p:spPr>
          <a:xfrm>
            <a:off x="7622327" y="2023352"/>
            <a:ext cx="4569673" cy="4161273"/>
          </a:xfrm>
          <a:prstGeom prst="rect">
            <a:avLst/>
          </a:prstGeom>
        </p:spPr>
      </p:pic>
      <p:sp>
        <p:nvSpPr>
          <p:cNvPr id="5" name="Text Placeholder 4">
            <a:extLst>
              <a:ext uri="{FF2B5EF4-FFF2-40B4-BE49-F238E27FC236}">
                <a16:creationId xmlns:a16="http://schemas.microsoft.com/office/drawing/2014/main" id="{A828AA0D-7990-B696-7285-3F8739D68A28}"/>
              </a:ext>
            </a:extLst>
          </p:cNvPr>
          <p:cNvSpPr>
            <a:spLocks noGrp="1"/>
          </p:cNvSpPr>
          <p:nvPr>
            <p:ph type="body" sz="quarter" idx="12"/>
          </p:nvPr>
        </p:nvSpPr>
        <p:spPr>
          <a:xfrm>
            <a:off x="313048" y="1557630"/>
            <a:ext cx="7955463" cy="4276800"/>
          </a:xfrm>
        </p:spPr>
        <p:txBody>
          <a:bodyPr/>
          <a:lstStyle/>
          <a:p>
            <a:pPr lvl="0">
              <a:spcBef>
                <a:spcPts val="600"/>
              </a:spcBef>
              <a:spcAft>
                <a:spcPts val="600"/>
              </a:spcAft>
            </a:pPr>
            <a:r>
              <a:rPr lang="en-GB" sz="2400" dirty="0"/>
              <a:t>The Research Question:</a:t>
            </a:r>
            <a:r>
              <a:rPr lang="en-GB" sz="2400" b="0" dirty="0"/>
              <a:t> </a:t>
            </a:r>
          </a:p>
          <a:p>
            <a:pPr marL="342900" lvl="0" indent="-342900">
              <a:spcBef>
                <a:spcPts val="600"/>
              </a:spcBef>
              <a:spcAft>
                <a:spcPts val="600"/>
              </a:spcAft>
              <a:buFont typeface="Arial" panose="020B0604020202020204" pitchFamily="34" charset="0"/>
              <a:buChar char="•"/>
            </a:pPr>
            <a:r>
              <a:rPr lang="en-GB" b="0" dirty="0"/>
              <a:t>Work with local communities and/or staff to co-produce questions. This stops researchers from asking questions that accidentally ignore certain groups.</a:t>
            </a:r>
          </a:p>
          <a:p>
            <a:pPr lvl="0">
              <a:spcBef>
                <a:spcPts val="600"/>
              </a:spcBef>
              <a:spcAft>
                <a:spcPts val="600"/>
              </a:spcAft>
            </a:pPr>
            <a:r>
              <a:rPr lang="en-GB" b="0" dirty="0"/>
              <a:t> </a:t>
            </a:r>
            <a:r>
              <a:rPr lang="en-GB" sz="2400" dirty="0"/>
              <a:t>Participant Recruitment:</a:t>
            </a:r>
            <a:r>
              <a:rPr lang="en-GB" sz="2400" b="0" dirty="0"/>
              <a:t> </a:t>
            </a:r>
          </a:p>
          <a:p>
            <a:pPr marL="342900" lvl="0" indent="-342900">
              <a:spcBef>
                <a:spcPts val="600"/>
              </a:spcBef>
              <a:spcAft>
                <a:spcPts val="600"/>
              </a:spcAft>
              <a:buFont typeface="Arial" panose="020B0604020202020204" pitchFamily="34" charset="0"/>
              <a:buChar char="•"/>
            </a:pPr>
            <a:r>
              <a:rPr lang="en-GB" b="0" dirty="0"/>
              <a:t>Look past easy-to-reach groups. </a:t>
            </a:r>
          </a:p>
          <a:p>
            <a:pPr marL="342900" lvl="0" indent="-342900">
              <a:spcBef>
                <a:spcPts val="600"/>
              </a:spcBef>
              <a:spcAft>
                <a:spcPts val="600"/>
              </a:spcAft>
              <a:buFont typeface="Arial" panose="020B0604020202020204" pitchFamily="34" charset="0"/>
              <a:buChar char="•"/>
            </a:pPr>
            <a:r>
              <a:rPr lang="en-GB" b="0" dirty="0"/>
              <a:t>Include underserved people by offering flexible appointment times, covering travel costs, and translating information clearly. </a:t>
            </a:r>
          </a:p>
          <a:p>
            <a:pPr lvl="0">
              <a:spcBef>
                <a:spcPts val="600"/>
              </a:spcBef>
              <a:spcAft>
                <a:spcPts val="600"/>
              </a:spcAft>
            </a:pPr>
            <a:r>
              <a:rPr lang="en-GB" sz="2400" dirty="0"/>
              <a:t>Analysis and Sharing:</a:t>
            </a:r>
            <a:r>
              <a:rPr lang="en-GB" sz="2400" b="0" dirty="0"/>
              <a:t> </a:t>
            </a:r>
          </a:p>
          <a:p>
            <a:pPr marL="342900" lvl="0" indent="-342900">
              <a:spcBef>
                <a:spcPts val="600"/>
              </a:spcBef>
              <a:spcAft>
                <a:spcPts val="600"/>
              </a:spcAft>
              <a:buFont typeface="Arial" panose="020B0604020202020204" pitchFamily="34" charset="0"/>
              <a:buChar char="•"/>
            </a:pPr>
            <a:r>
              <a:rPr lang="en-GB" b="0" dirty="0"/>
              <a:t>Interpret findings with input from people who have lived experience of the topic to ensure recommendations are practical and fair. </a:t>
            </a:r>
            <a:endParaRPr lang="en-GB" dirty="0"/>
          </a:p>
        </p:txBody>
      </p:sp>
    </p:spTree>
    <p:extLst>
      <p:ext uri="{BB962C8B-B14F-4D97-AF65-F5344CB8AC3E}">
        <p14:creationId xmlns:p14="http://schemas.microsoft.com/office/powerpoint/2010/main" val="1605216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nodeType="afterEffect">
                                  <p:stCondLst>
                                    <p:cond delay="100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31520" y="594360"/>
            <a:ext cx="5628464" cy="584775"/>
          </a:xfrm>
          <a:prstGeom prst="rect">
            <a:avLst/>
          </a:prstGeom>
          <a:noFill/>
        </p:spPr>
        <p:txBody>
          <a:bodyPr wrap="none">
            <a:spAutoFit/>
          </a:bodyPr>
          <a:lstStyle/>
          <a:p>
            <a:pPr>
              <a:defRPr sz="3200" b="1">
                <a:solidFill>
                  <a:srgbClr val="193755"/>
                </a:solidFill>
              </a:defRPr>
            </a:pPr>
            <a:r>
              <a:rPr dirty="0">
                <a:solidFill>
                  <a:srgbClr val="193E72"/>
                </a:solidFill>
              </a:rPr>
              <a:t>Discussion &amp; Call to Action</a:t>
            </a:r>
          </a:p>
        </p:txBody>
      </p:sp>
      <p:sp>
        <p:nvSpPr>
          <p:cNvPr id="4" name="TextBox 3"/>
          <p:cNvSpPr txBox="1"/>
          <p:nvPr/>
        </p:nvSpPr>
        <p:spPr>
          <a:xfrm>
            <a:off x="548640" y="1463040"/>
            <a:ext cx="3701654" cy="461665"/>
          </a:xfrm>
          <a:prstGeom prst="rect">
            <a:avLst/>
          </a:prstGeom>
          <a:noFill/>
        </p:spPr>
        <p:txBody>
          <a:bodyPr wrap="none">
            <a:spAutoFit/>
          </a:bodyPr>
          <a:lstStyle/>
          <a:p>
            <a:pPr>
              <a:defRPr sz="1800" i="1">
                <a:solidFill>
                  <a:srgbClr val="506478"/>
                </a:solidFill>
              </a:defRPr>
            </a:pPr>
            <a:r>
              <a:rPr sz="2400" dirty="0">
                <a:solidFill>
                  <a:srgbClr val="193E72"/>
                </a:solidFill>
              </a:rPr>
              <a:t>Questions for reflection</a:t>
            </a:r>
          </a:p>
        </p:txBody>
      </p:sp>
      <p:sp>
        <p:nvSpPr>
          <p:cNvPr id="5" name="Rounded Rectangle 4"/>
          <p:cNvSpPr/>
          <p:nvPr/>
        </p:nvSpPr>
        <p:spPr>
          <a:xfrm>
            <a:off x="709159" y="2153305"/>
            <a:ext cx="10698480" cy="3886200"/>
          </a:xfrm>
          <a:prstGeom prst="roundRect">
            <a:avLst/>
          </a:prstGeom>
          <a:solidFill>
            <a:srgbClr val="FFFFFF"/>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97280" y="2377440"/>
            <a:ext cx="9966960" cy="2605842"/>
          </a:xfrm>
          <a:prstGeom prst="rect">
            <a:avLst/>
          </a:prstGeom>
          <a:noFill/>
        </p:spPr>
        <p:txBody>
          <a:bodyPr wrap="square">
            <a:spAutoFit/>
          </a:bodyPr>
          <a:lstStyle/>
          <a:p>
            <a:pPr marL="342900" indent="-342900">
              <a:spcAft>
                <a:spcPts val="1300"/>
              </a:spcAft>
              <a:buFont typeface="Arial" panose="020B0604020202020204" pitchFamily="34" charset="0"/>
              <a:buChar char="•"/>
              <a:defRPr sz="2100">
                <a:solidFill>
                  <a:srgbClr val="2D3741"/>
                </a:solidFill>
              </a:defRPr>
            </a:pPr>
            <a:r>
              <a:rPr sz="2400" dirty="0">
                <a:solidFill>
                  <a:srgbClr val="193E72"/>
                </a:solidFill>
              </a:rPr>
              <a:t>Who is included in our research—and who is missing</a:t>
            </a:r>
            <a:r>
              <a:rPr lang="en-GB" sz="2400" dirty="0">
                <a:solidFill>
                  <a:srgbClr val="193E72"/>
                </a:solidFill>
              </a:rPr>
              <a:t>?</a:t>
            </a:r>
            <a:endParaRPr lang="en-US" sz="2400" dirty="0">
              <a:solidFill>
                <a:srgbClr val="193E72"/>
              </a:solidFill>
            </a:endParaRPr>
          </a:p>
          <a:p>
            <a:pPr marL="342900" indent="-342900">
              <a:spcAft>
                <a:spcPts val="1300"/>
              </a:spcAft>
              <a:buFont typeface="Arial" panose="020B0604020202020204" pitchFamily="34" charset="0"/>
              <a:buChar char="•"/>
              <a:defRPr sz="2100">
                <a:solidFill>
                  <a:srgbClr val="2D3741"/>
                </a:solidFill>
              </a:defRPr>
            </a:pPr>
            <a:r>
              <a:rPr lang="en-US" sz="2400" dirty="0">
                <a:solidFill>
                  <a:srgbClr val="193E72"/>
                </a:solidFill>
              </a:rPr>
              <a:t>How can we involve communities more meaningfully?</a:t>
            </a:r>
          </a:p>
          <a:p>
            <a:pPr marL="342900" indent="-342900">
              <a:spcAft>
                <a:spcPts val="1300"/>
              </a:spcAft>
              <a:buFont typeface="Arial" panose="020B0604020202020204" pitchFamily="34" charset="0"/>
              <a:buChar char="•"/>
              <a:defRPr sz="2100">
                <a:solidFill>
                  <a:srgbClr val="2D3741"/>
                </a:solidFill>
              </a:defRPr>
            </a:pPr>
            <a:r>
              <a:rPr sz="2400" dirty="0">
                <a:solidFill>
                  <a:srgbClr val="193E72"/>
                </a:solidFill>
              </a:rPr>
              <a:t>How do we ensure research benefits diverse populations?</a:t>
            </a:r>
          </a:p>
          <a:p>
            <a:pPr marL="342900" indent="-342900">
              <a:spcAft>
                <a:spcPts val="1300"/>
              </a:spcAft>
              <a:buFont typeface="Arial" panose="020B0604020202020204" pitchFamily="34" charset="0"/>
              <a:buChar char="•"/>
              <a:defRPr sz="2100">
                <a:solidFill>
                  <a:srgbClr val="2D3741"/>
                </a:solidFill>
              </a:defRPr>
            </a:pPr>
            <a:r>
              <a:rPr sz="2400" dirty="0">
                <a:solidFill>
                  <a:srgbClr val="193E72"/>
                </a:solidFill>
              </a:rPr>
              <a:t>What does meaningful impact look like?</a:t>
            </a:r>
          </a:p>
          <a:p>
            <a:pPr marL="342900" indent="-342900">
              <a:spcAft>
                <a:spcPts val="1300"/>
              </a:spcAft>
              <a:buFont typeface="Arial" panose="020B0604020202020204" pitchFamily="34" charset="0"/>
              <a:buChar char="•"/>
              <a:defRPr sz="2100">
                <a:solidFill>
                  <a:srgbClr val="2D3741"/>
                </a:solidFill>
              </a:defRPr>
            </a:pPr>
            <a:r>
              <a:rPr sz="2400" dirty="0">
                <a:solidFill>
                  <a:srgbClr val="193E72"/>
                </a:solidFill>
              </a:rPr>
              <a:t>What practical action can we take next?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8E11E-B74C-AD0E-9402-141D16EC7B0C}"/>
              </a:ext>
            </a:extLst>
          </p:cNvPr>
          <p:cNvSpPr>
            <a:spLocks noGrp="1"/>
          </p:cNvSpPr>
          <p:nvPr>
            <p:ph type="title"/>
          </p:nvPr>
        </p:nvSpPr>
        <p:spPr>
          <a:xfrm>
            <a:off x="507600" y="1121019"/>
            <a:ext cx="5900344" cy="1904283"/>
          </a:xfrm>
        </p:spPr>
        <p:txBody>
          <a:bodyPr/>
          <a:lstStyle/>
          <a:p>
            <a:r>
              <a:rPr lang="en-GB" dirty="0"/>
              <a:t>Thank you</a:t>
            </a:r>
          </a:p>
        </p:txBody>
      </p:sp>
      <p:sp>
        <p:nvSpPr>
          <p:cNvPr id="3" name="Text Placeholder 2">
            <a:extLst>
              <a:ext uri="{FF2B5EF4-FFF2-40B4-BE49-F238E27FC236}">
                <a16:creationId xmlns:a16="http://schemas.microsoft.com/office/drawing/2014/main" id="{D74BE86E-B1EA-2266-AB47-BB6FFE2804B0}"/>
              </a:ext>
            </a:extLst>
          </p:cNvPr>
          <p:cNvSpPr>
            <a:spLocks noGrp="1"/>
          </p:cNvSpPr>
          <p:nvPr>
            <p:ph type="body" idx="1"/>
          </p:nvPr>
        </p:nvSpPr>
        <p:spPr>
          <a:xfrm>
            <a:off x="507600" y="4447991"/>
            <a:ext cx="5900344" cy="1500187"/>
          </a:xfrm>
        </p:spPr>
        <p:txBody>
          <a:bodyPr/>
          <a:lstStyle/>
          <a:p>
            <a:r>
              <a:rPr lang="en-GB" dirty="0"/>
              <a:t>https://arc-kss.nihr.ac.uk/</a:t>
            </a:r>
          </a:p>
        </p:txBody>
      </p:sp>
      <p:sp>
        <p:nvSpPr>
          <p:cNvPr id="5" name="Slide Number Placeholder 4">
            <a:extLst>
              <a:ext uri="{FF2B5EF4-FFF2-40B4-BE49-F238E27FC236}">
                <a16:creationId xmlns:a16="http://schemas.microsoft.com/office/drawing/2014/main" id="{23186095-E841-6B71-A54B-467F8AC38027}"/>
              </a:ext>
            </a:extLst>
          </p:cNvPr>
          <p:cNvSpPr>
            <a:spLocks noGrp="1"/>
          </p:cNvSpPr>
          <p:nvPr>
            <p:ph type="sldNum" sz="quarter" idx="12"/>
          </p:nvPr>
        </p:nvSpPr>
        <p:spPr/>
        <p:txBody>
          <a:bodyPr/>
          <a:lstStyle/>
          <a:p>
            <a:fld id="{5E5A60D2-E0FE-D345-A8D4-0AC8EF13F903}" type="slidenum">
              <a:rPr lang="en-US" smtClean="0"/>
              <a:pPr/>
              <a:t>21</a:t>
            </a:fld>
            <a:endParaRPr lang="en-US"/>
          </a:p>
        </p:txBody>
      </p:sp>
    </p:spTree>
    <p:extLst>
      <p:ext uri="{BB962C8B-B14F-4D97-AF65-F5344CB8AC3E}">
        <p14:creationId xmlns:p14="http://schemas.microsoft.com/office/powerpoint/2010/main" val="2894679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Custom 1">
      <a:dk1>
        <a:srgbClr val="1C285E"/>
      </a:dk1>
      <a:lt1>
        <a:srgbClr val="FFFFFF"/>
      </a:lt1>
      <a:dk2>
        <a:srgbClr val="FFD1E0"/>
      </a:dk2>
      <a:lt2>
        <a:srgbClr val="C3C5FF"/>
      </a:lt2>
      <a:accent1>
        <a:srgbClr val="FC5D5D"/>
      </a:accent1>
      <a:accent2>
        <a:srgbClr val="FAF3EB"/>
      </a:accent2>
      <a:accent3>
        <a:srgbClr val="C7E9FF"/>
      </a:accent3>
      <a:accent4>
        <a:srgbClr val="C5DCE5"/>
      </a:accent4>
      <a:accent5>
        <a:srgbClr val="804055"/>
      </a:accent5>
      <a:accent6>
        <a:srgbClr val="3C3C3C"/>
      </a:accent6>
      <a:hlink>
        <a:srgbClr val="804055"/>
      </a:hlink>
      <a:folHlink>
        <a:srgbClr val="3E439C"/>
      </a:folHlink>
    </a:clrScheme>
    <a:fontScheme name="Inclusive Sans">
      <a:majorFont>
        <a:latin typeface="Inclusive Sans"/>
        <a:ea typeface=""/>
        <a:cs typeface=""/>
      </a:majorFont>
      <a:minorFont>
        <a:latin typeface="Inclusiv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afedc07-2ff7-4772-883c-b65fafeedc39">
      <Terms xmlns="http://schemas.microsoft.com/office/infopath/2007/PartnerControls"/>
    </lcf76f155ced4ddcb4097134ff3c332f>
    <_ip_UnifiedCompliancePolicyUIAction xmlns="http://schemas.microsoft.com/sharepoint/v3" xsi:nil="true"/>
    <TaxCatchAll xmlns="9e8932a4-846b-4f82-81ad-ad66315c0e4d"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674CA1B846915439C214A7C057C6A68" ma:contentTypeVersion="15" ma:contentTypeDescription="Create a new document." ma:contentTypeScope="" ma:versionID="a5c435c38cd9e6da22957a80749da602">
  <xsd:schema xmlns:xsd="http://www.w3.org/2001/XMLSchema" xmlns:xs="http://www.w3.org/2001/XMLSchema" xmlns:p="http://schemas.microsoft.com/office/2006/metadata/properties" xmlns:ns1="http://schemas.microsoft.com/sharepoint/v3" xmlns:ns2="6afedc07-2ff7-4772-883c-b65fafeedc39" xmlns:ns3="9e8932a4-846b-4f82-81ad-ad66315c0e4d" targetNamespace="http://schemas.microsoft.com/office/2006/metadata/properties" ma:root="true" ma:fieldsID="e804436e38ac1c13e4ddfbcb56e84900" ns1:_="" ns2:_="" ns3:_="">
    <xsd:import namespace="http://schemas.microsoft.com/sharepoint/v3"/>
    <xsd:import namespace="6afedc07-2ff7-4772-883c-b65fafeedc39"/>
    <xsd:import namespace="9e8932a4-846b-4f82-81ad-ad66315c0e4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1:_ip_UnifiedCompliancePolicyProperties" minOccurs="0"/>
                <xsd:element ref="ns1:_ip_UnifiedCompliancePolicyUIAction"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BillingMetadata"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1" nillable="true" ma:displayName="Unified Compliance Policy Properties" ma:hidden="true" ma:internalName="_ip_UnifiedCompliancePolicyProperties">
      <xsd:simpleType>
        <xsd:restriction base="dms:Note"/>
      </xsd:simpleType>
    </xsd:element>
    <xsd:element name="_ip_UnifiedCompliancePolicyUIAction" ma:index="1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afedc07-2ff7-4772-883c-b65fafeedc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e8932a4-846b-4f82-81ad-ad66315c0e4d"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2567d2ed-5bde-4cf0-9d89-d704f0d5ef89}" ma:internalName="TaxCatchAll" ma:showField="CatchAllData" ma:web="9e8932a4-846b-4f82-81ad-ad66315c0e4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7F6FF84-C9E8-4CAC-975A-E393465BC367}">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76857048-C005-459C-B44B-BFE4886D2E6D}">
  <ds:schemaRefs>
    <ds:schemaRef ds:uri="http://schemas.microsoft.com/sharepoint/v3/contenttype/forms"/>
  </ds:schemaRefs>
</ds:datastoreItem>
</file>

<file path=customXml/itemProps3.xml><?xml version="1.0" encoding="utf-8"?>
<ds:datastoreItem xmlns:ds="http://schemas.openxmlformats.org/officeDocument/2006/customXml" ds:itemID="{987185DA-519C-46F4-89A4-CED79303BCC6}"/>
</file>

<file path=docProps/app.xml><?xml version="1.0" encoding="utf-8"?>
<Properties xmlns="http://schemas.openxmlformats.org/officeDocument/2006/extended-properties" xmlns:vt="http://schemas.openxmlformats.org/officeDocument/2006/docPropsVTypes">
  <TotalTime>320</TotalTime>
  <Words>1432</Words>
  <Application>Microsoft Office PowerPoint</Application>
  <PresentationFormat>Widescreen</PresentationFormat>
  <Paragraphs>155</Paragraphs>
  <Slides>21</Slides>
  <Notes>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1_Office Theme</vt:lpstr>
      <vt:lpstr>What’s the point of applied health and social care research if it doesn’t have an impact?</vt:lpstr>
      <vt:lpstr>What do we mean by research impact?</vt:lpstr>
      <vt:lpstr>Why is thinking about impact important?</vt:lpstr>
      <vt:lpstr>The growth of applied research for health</vt:lpstr>
      <vt:lpstr>The growing interest in impact</vt:lpstr>
      <vt:lpstr>Conceptualising impact </vt:lpstr>
      <vt:lpstr>If impact is important how can we measure it?</vt:lpstr>
      <vt:lpstr>And what do we mean by impact? </vt:lpstr>
      <vt:lpstr>Measuring impact </vt:lpstr>
      <vt:lpstr>But is it as simple as that?</vt:lpstr>
      <vt:lpstr>Why bias can affect impact</vt:lpstr>
      <vt:lpstr>Reducing bias: rethinking research imapct</vt:lpstr>
      <vt:lpstr>Search for new and more inclusive methodologies</vt:lpstr>
      <vt:lpstr>Expanding our approach to impact</vt:lpstr>
      <vt:lpstr>Impact in applied research – a culture issue</vt:lpstr>
      <vt:lpstr>PowerPoint Presentation</vt:lpstr>
      <vt:lpstr>PowerPoint Presentation</vt:lpstr>
      <vt:lpstr>PowerPoint Presentation</vt:lpstr>
      <vt:lpstr>Taking steps</vt:lpstr>
      <vt:lpstr>PowerPoint Presentation</vt:lpstr>
      <vt:lpstr>Thank you</vt:lpstr>
    </vt:vector>
  </TitlesOfParts>
  <Company>University of Leeds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Insert presentation title here</dc:title>
  <dc:creator>Alice Ford</dc:creator>
  <cp:lastModifiedBy>Stephen Peckham</cp:lastModifiedBy>
  <cp:revision>23</cp:revision>
  <cp:lastPrinted>2026-09-11T11:31:11Z</cp:lastPrinted>
  <dcterms:created xsi:type="dcterms:W3CDTF">2026-02-07T14:03:06Z</dcterms:created>
  <dcterms:modified xsi:type="dcterms:W3CDTF">2026-09-30T09:39:34Z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0x0101003674CA1B846915439C214A7C057C6A68</vt:lpwstr>
  </property>
</Properties>
</file>