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1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2" r:id="rId20"/>
    <p:sldId id="273" r:id="rId21"/>
    <p:sldId id="274" r:id="rId22"/>
    <p:sldId id="275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2429" autoAdjust="0"/>
  </p:normalViewPr>
  <p:slideViewPr>
    <p:cSldViewPr snapToGrid="0">
      <p:cViewPr varScale="1">
        <p:scale>
          <a:sx n="52" d="100"/>
          <a:sy n="52" d="100"/>
        </p:scale>
        <p:origin x="11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385E93-77F3-4659-BFBB-78F70E539A3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09F9B8-A049-4D4C-8D44-880763FD7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552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9F9B8-A049-4D4C-8D44-880763FD784D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4653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9F9B8-A049-4D4C-8D44-880763FD784D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836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9F9B8-A049-4D4C-8D44-880763FD784D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357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9F9B8-A049-4D4C-8D44-880763FD784D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737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9F9B8-A049-4D4C-8D44-880763FD784D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379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9F9B8-A049-4D4C-8D44-880763FD784D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9518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9F9B8-A049-4D4C-8D44-880763FD784D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196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9F9B8-A049-4D4C-8D44-880763FD784D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47431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9F9B8-A049-4D4C-8D44-880763FD784D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979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02798-4450-B05D-BF67-4B57A54107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8B6D70-8059-6BBD-4B33-0CE3E55536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E68A36-D340-5FF1-B97B-ED5FAAC87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4ED-36A4-432F-A840-ECFC73D16880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B5BEA-D0D2-E744-8452-23ED58E0D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A1E7D-A930-9AFF-0D0B-6B48E6FC7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8DD7-047C-4336-8DFB-BDAB8EE6F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7875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103F9-E3F0-E239-54A4-89BC3230D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A301C-978F-937C-8B6C-621E69D20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DF0BF3-881E-E9D6-5E6C-97F1C86EA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4ED-36A4-432F-A840-ECFC73D16880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32D15-E6F9-4856-F366-6050C4D7D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DE158-3A45-6585-9F43-787735C77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8DD7-047C-4336-8DFB-BDAB8EE6F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9927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99A7B-940E-A5C8-C97A-2AE98EED2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D90490-B244-FB61-3E8A-A9812701E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3CD52-F8E8-6409-0378-A451BD1A0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4ED-36A4-432F-A840-ECFC73D16880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341A-E8E8-ACEE-8224-EF4C3BD7E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70BE2-9476-B06B-DC32-E7B726E9D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8DD7-047C-4336-8DFB-BDAB8EE6F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452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6A735-563F-235C-0FCE-2D34D282D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E79D1-7D68-DCB6-F836-7604C320C9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22D33C-B1F4-1036-21AD-4CF05792E5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07522A-C9BD-4CE1-1C52-1D89B81C4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4ED-36A4-432F-A840-ECFC73D16880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548CF2-F2A5-EAC6-5866-B42089FE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053F4F-3D35-7A6F-FFAE-3D657473C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8DD7-047C-4336-8DFB-BDAB8EE6F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331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5E7A9-3C44-FD4E-622F-E5DA63BD7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442BEC-1498-6A8B-0C45-B7BB5C19CC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C863C-C5A9-668A-7201-E84C41662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1330E5-40EE-67D9-2FBB-F787FBB89C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5F397A-3705-530B-A2AF-0288D6B525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77DFC9-CFEF-B6F8-53C2-729F06CAB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4ED-36A4-432F-A840-ECFC73D16880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653728-C34D-DF40-623B-5CCBACBB0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079901-D9E7-FEE4-5449-A415D02C4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8DD7-047C-4336-8DFB-BDAB8EE6F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997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EC862-C2FA-CE2A-B61E-986C344AF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1EC489-8F82-33AF-631C-351CFDB2A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4ED-36A4-432F-A840-ECFC73D16880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DAE2A9-0BFC-4915-ED30-B8BE2293F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A79D77-6695-0E26-ABF9-CA9B06F56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8DD7-047C-4336-8DFB-BDAB8EE6F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078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1CE6C0-D7CD-C4F1-EED4-CCF2404A8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4ED-36A4-432F-A840-ECFC73D16880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C76F00-AD2E-88C7-D370-52D3B037D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BEB101-DA3E-ED7B-6C6D-8373B7C64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8DD7-047C-4336-8DFB-BDAB8EE6F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123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2AC28-74FB-68D7-8FBA-772416A6C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645FF-06E7-2105-215C-65B169054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C3FABC-28DE-D3FA-F788-647B0A0A1D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833989-D5F4-9845-55DD-584C3C7DC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4ED-36A4-432F-A840-ECFC73D16880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531BD8-C23A-80AE-9C48-3F4EA6080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100273-AF68-E4D7-1EA9-CA38BBE59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8DD7-047C-4336-8DFB-BDAB8EE6F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806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89F53-6EAA-252C-8468-EBA0D05B9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9FDAB8-42CC-8D86-210E-C6217FA188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DE2607-185F-6307-8AE4-205836F57E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0FA3B6-4A67-7DAC-D28A-7A7654240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4ED-36A4-432F-A840-ECFC73D16880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13C3E4-7747-5C17-58AB-627ABF740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10049C-D2E3-157E-96D0-7DF4B82AC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8DD7-047C-4336-8DFB-BDAB8EE6F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0288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0C144-2197-DE1D-BBFE-8E9900134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D8F947-F641-F314-2FD8-277C5758C3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8DE92-372E-F00D-EBFE-266A66CF6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4ED-36A4-432F-A840-ECFC73D16880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2023B-B306-E6DC-4B30-B070CB5CF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BD976-F98E-AEDC-C31C-108E18045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8DD7-047C-4336-8DFB-BDAB8EE6F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717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B502DE-BDBB-B69D-40C6-02C326D178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48B60-FA73-CEB4-2456-F19F7B78FB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6F2AE-986A-281B-CAC1-B67017054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D4ED-36A4-432F-A840-ECFC73D16880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CA8CE-8E80-3EAF-5D58-830D40B76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79E5A-D13C-6D7A-EDDD-AFFC3AF8B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B8DD7-047C-4336-8DFB-BDAB8EE6F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119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157C4C-2357-F17B-3CD8-EEB5586F1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0219F6-1A8E-0E96-FF8E-7B3E778F6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CB6EF-C5D5-6F15-CFAF-05FCD0A04F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73D4ED-36A4-432F-A840-ECFC73D16880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D7834-B3CB-E576-B96A-AEB0490563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634CC-DBD8-DF19-7759-9F70883B43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FB8DD7-047C-4336-8DFB-BDAB8EE6F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516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C18CC3-E3DD-E9DF-5164-21BFCF24A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714" y="5490971"/>
            <a:ext cx="6962072" cy="1159200"/>
          </a:xfrm>
        </p:spPr>
        <p:txBody>
          <a:bodyPr anchor="ctr">
            <a:normAutofit/>
          </a:bodyPr>
          <a:lstStyle/>
          <a:p>
            <a:pPr algn="l"/>
            <a:r>
              <a:rPr lang="en-GB" sz="2800">
                <a:solidFill>
                  <a:srgbClr val="FFFFFF"/>
                </a:solidFill>
              </a:rPr>
              <a:t>Accounting for Sex and Gender in Research</a:t>
            </a:r>
            <a:br>
              <a:rPr lang="en-GB" sz="2800">
                <a:solidFill>
                  <a:srgbClr val="FFFFFF"/>
                </a:solidFill>
              </a:rPr>
            </a:br>
            <a:endParaRPr lang="en-GB" sz="280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DE4F88-69EC-EF77-76BA-77C3327AB7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6522" y="5633765"/>
            <a:ext cx="3408555" cy="873612"/>
          </a:xfrm>
        </p:spPr>
        <p:txBody>
          <a:bodyPr anchor="ctr">
            <a:normAutofit/>
          </a:bodyPr>
          <a:lstStyle/>
          <a:p>
            <a:pPr algn="l"/>
            <a:r>
              <a:rPr lang="en-GB" sz="2000">
                <a:solidFill>
                  <a:srgbClr val="FFFFFF"/>
                </a:solidFill>
              </a:rPr>
              <a:t>Professor Carrie Llewellyn</a:t>
            </a:r>
          </a:p>
          <a:p>
            <a:pPr algn="l"/>
            <a:endParaRPr lang="en-GB" sz="2000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849DD9-EBD3-607D-EE1B-5A6AED82C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35" y="1064531"/>
            <a:ext cx="11327549" cy="31717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378CE9-70DF-7B0E-E180-4AAEE235D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16" y="207829"/>
            <a:ext cx="451485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946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F30797-86FB-6AFA-39C8-FBFEDC2F17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59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067C3E-2DC9-FCF0-A5D4-96F5C94C7A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655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BBE38A-379D-0041-6403-80F0C63CE4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72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699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D73265-F5AA-E25B-69F3-66464B89F0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3" r="5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6E56BB-C8E6-4F70-B8BF-921C4912D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297716"/>
            <a:ext cx="12192000" cy="64008"/>
          </a:xfrm>
          <a:prstGeom prst="rect">
            <a:avLst/>
          </a:prstGeom>
          <a:solidFill>
            <a:schemeClr val="tx2">
              <a:lumMod val="50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643316-AB20-4DD1-8578-B5D7F033C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61952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847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087F9D-D87A-196C-DB71-90DF9D6E87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77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6E56BB-C8E6-4F70-B8BF-921C4912D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297716"/>
            <a:ext cx="12192000" cy="64008"/>
          </a:xfrm>
          <a:prstGeom prst="rect">
            <a:avLst/>
          </a:prstGeom>
          <a:solidFill>
            <a:schemeClr val="tx2">
              <a:lumMod val="50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643316-AB20-4DD1-8578-B5D7F033C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61952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862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0D48E73-1E99-7BFA-08AA-DEC2745FA0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6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06E56BB-C8E6-4F70-B8BF-921C4912D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297716"/>
            <a:ext cx="12192000" cy="64008"/>
          </a:xfrm>
          <a:prstGeom prst="rect">
            <a:avLst/>
          </a:prstGeom>
          <a:solidFill>
            <a:schemeClr val="tx2">
              <a:lumMod val="50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9643316-AB20-4DD1-8578-B5D7F033C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61952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999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6DA019-A0CB-6F8F-C2E0-2AE4ADB7F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264C3B-9F2C-6A0E-E19A-34E69B2A67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204"/>
          <a:stretch>
            <a:fillRect/>
          </a:stretch>
        </p:blipFill>
        <p:spPr>
          <a:xfrm>
            <a:off x="20" y="1282"/>
            <a:ext cx="11837753" cy="665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16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FCF9A9-1636-19BA-BDF4-9521DAAE1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127E53-92FB-FF35-9D72-58B5E9E647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76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750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724D2F-59E7-80A6-CB0F-58C3D8FFD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CF3BF7-4A8B-D919-0C7C-B6740C4EAD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72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C905BE-7B00-623B-23EA-E030FA9C4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5E5F74-2234-F020-69C7-0438487BF0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" r="730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63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BEC4EB-126D-69B5-8E13-8FCBB2A85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8D971A-86D7-2E40-1703-74C8B4A1D6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5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504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4B0216-EC21-E1B8-F3BD-572CEA030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B62C45-01C8-3E5D-54C8-5E87B6A1FC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1" r="1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753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9FB376-251A-DD32-005E-249B8842E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4C987A-07EB-677F-8A49-FAA04E52A4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72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511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716DD2-8D7A-4595-2CE7-BCBDD91C1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57C140-6F92-FA6F-A1F4-60821AF905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55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8AA136-3D6B-DF4A-DBCF-FFCF1F6CA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8A01A5-3B28-8ED8-10D9-F485BB590E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9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117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F83BE6-D980-256E-2FF8-7825A9A37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45AC91-45E9-A444-20ED-E55C8D83EB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8489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274B1-A8BE-EDD3-1E86-5F15E47EB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E12033-2590-F173-DFFB-FB88538FF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869"/>
            <a:ext cx="12192000" cy="623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1706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50542-D622-BA5A-1051-3145B43B4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CBD090-F561-BC90-705B-9BF58F0D98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3501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C3B2CE-AB7B-8B59-AF44-5766A02C1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5CF3AA-F31D-8055-DAE4-8D24A83DA4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0567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5125BD-8560-C784-D4FF-4B8ABA00C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85A761-C328-3B82-B252-1B729B3860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76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6406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0D5929-39A2-BF56-D9EB-B1A89797F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57AB84-5923-BCB3-7ACB-80F9931CC1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3514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1DA645-7A60-8791-5B61-8F8A2D91F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818D21-CD5A-50F9-4D3E-28B7B9A822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1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7964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05CB84-BF76-AD29-6A8B-1E81BC216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0760A0-65FD-D556-6C0E-414AD8D4EC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1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988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A6DAC8-800D-D981-8992-2E5DC7A7D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F52701-1A2C-5891-B195-9E7624AD53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2276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0D45E9-40D8-36C0-96AC-6E52E9ED3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13EAFF-6DAB-13A3-4373-343B3E37EC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6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8541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85CEBB-9703-585E-7917-8851B0492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F8C1FC-FD97-783D-F2D7-7B191D744E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71" r="1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8392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1E4883-0B27-6B8E-8C1C-51D7D1620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57D7F7-DEEA-9325-BA5B-DBB67790E6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1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0207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7DE65D-1CFE-3528-0570-2570146DA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749A8B-1782-D717-092D-2A4669D66C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6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844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9D2D6D-C64E-4834-7C1B-BFAD1DB818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6959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7F9F4B-0DD4-90DA-8E86-93DC16CF66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1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1040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879717-A610-1DFE-CB0D-EFC082B60F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0425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6937F5-9A5C-FD3B-CE76-5DA2F181D6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6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6166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34998E-FD58-86CB-3804-7292A84F94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25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8980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AAEB70-96DF-D5A6-1CC6-CB7AEA9D6F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094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1297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5D851A-6765-C7F7-3B77-BDB12442E8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72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355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2694F46E6A844EADD1063DC167CE85" ma:contentTypeVersion="7" ma:contentTypeDescription="Create a new document." ma:contentTypeScope="" ma:versionID="c4bc5e8aa35ac96bd2fa4d0576e27bfe">
  <xsd:schema xmlns:xsd="http://www.w3.org/2001/XMLSchema" xmlns:xs="http://www.w3.org/2001/XMLSchema" xmlns:p="http://schemas.microsoft.com/office/2006/metadata/properties" xmlns:ns2="4e1396b1-577d-4cff-bbd5-d5c229c81714" targetNamespace="http://schemas.microsoft.com/office/2006/metadata/properties" ma:root="true" ma:fieldsID="9ea9800784a170a74606de4b5de3d9af" ns2:_="">
    <xsd:import namespace="4e1396b1-577d-4cff-bbd5-d5c229c817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1396b1-577d-4cff-bbd5-d5c229c817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9F0B445-21E2-4070-A79D-F860F96975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1396b1-577d-4cff-bbd5-d5c229c817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DBBCABE-F971-42B2-AA56-16BF3DA272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D1DCB0-1E34-453F-9B1E-A1013943A573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7378</TotalTime>
  <Words>20</Words>
  <Application>Microsoft Office PowerPoint</Application>
  <PresentationFormat>Widescreen</PresentationFormat>
  <Paragraphs>11</Paragraphs>
  <Slides>36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Aptos</vt:lpstr>
      <vt:lpstr>Aptos Display</vt:lpstr>
      <vt:lpstr>Arial</vt:lpstr>
      <vt:lpstr>Office Theme</vt:lpstr>
      <vt:lpstr>Accounting for Sex and Gender in Research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Brighton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Accounting for Sex and Gender in Research </dc:title>
  <dc:creator>Carrie Llewellyn</dc:creator>
  <cp:lastModifiedBy>MORENO, Ana (SUSSEX PARTNERSHIP NHS FOUNDATION TRUST)</cp:lastModifiedBy>
  <cp:revision>8</cp:revision>
  <dcterms:created xsi:type="dcterms:W3CDTF">2026-08-19T10:02:05Z</dcterms:created>
  <dcterms:modified xsi:type="dcterms:W3CDTF">2026-09-30T07:25:16Z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0x010100AF2694F46E6A844EADD1063DC167CE85</vt:lpwstr>
  </property>
</Properties>
</file>