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4"/>
  </p:sldMasterIdLst>
  <p:notesMasterIdLst>
    <p:notesMasterId r:id="rId31"/>
  </p:notesMasterIdLst>
  <p:sldIdLst>
    <p:sldId id="257" r:id="rId5"/>
    <p:sldId id="274" r:id="rId6"/>
    <p:sldId id="2147474572" r:id="rId7"/>
    <p:sldId id="2147474600" r:id="rId8"/>
    <p:sldId id="2147474568" r:id="rId9"/>
    <p:sldId id="2147474587" r:id="rId10"/>
    <p:sldId id="2147474588" r:id="rId11"/>
    <p:sldId id="2147474601" r:id="rId12"/>
    <p:sldId id="2147474589" r:id="rId13"/>
    <p:sldId id="2147474590" r:id="rId14"/>
    <p:sldId id="2147474569" r:id="rId15"/>
    <p:sldId id="2147474591" r:id="rId16"/>
    <p:sldId id="2147474595" r:id="rId17"/>
    <p:sldId id="2147474592" r:id="rId18"/>
    <p:sldId id="2147474593" r:id="rId19"/>
    <p:sldId id="2147474573" r:id="rId20"/>
    <p:sldId id="2147474596" r:id="rId21"/>
    <p:sldId id="2147474597" r:id="rId22"/>
    <p:sldId id="2147474576" r:id="rId23"/>
    <p:sldId id="2147474574" r:id="rId24"/>
    <p:sldId id="2147474578" r:id="rId25"/>
    <p:sldId id="2147474575" r:id="rId26"/>
    <p:sldId id="2147474571" r:id="rId27"/>
    <p:sldId id="2147474598" r:id="rId28"/>
    <p:sldId id="2147474577" r:id="rId29"/>
    <p:sldId id="271" r:id="rId30"/>
  </p:sldIdLst>
  <p:sldSz cx="24387175" cy="13716000"/>
  <p:notesSz cx="6858000" cy="9144000"/>
  <p:embeddedFontLst>
    <p:embeddedFont>
      <p:font typeface="Inclusive Sans"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7681">
          <p15:clr>
            <a:srgbClr val="A4A3A4"/>
          </p15:clr>
        </p15:guide>
        <p15:guide id="2" orient="horz" pos="684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F806AF-D0FB-44FB-8E1A-6C6BEF51575F}" v="4" dt="2026-07-01T12:28:09.564"/>
  </p1510:revLst>
</p1510:revInfo>
</file>

<file path=ppt/tableStyles.xml><?xml version="1.0" encoding="utf-8"?>
<a:tblStyleLst xmlns:a="http://schemas.openxmlformats.org/drawingml/2006/main" def="{6E4EB3D9-FF82-4DD4-A719-A40B07C2FEA0}">
  <a:tblStyle styleId="{6E4EB3D9-FF82-4DD4-A719-A40B07C2FEA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EE9E9"/>
          </a:solidFill>
        </a:fill>
      </a:tcStyle>
    </a:wholeTbl>
    <a:band1H>
      <a:tcTxStyle/>
      <a:tcStyle>
        <a:tcBdr/>
        <a:fill>
          <a:solidFill>
            <a:srgbClr val="FED1D1"/>
          </a:solidFill>
        </a:fill>
      </a:tcStyle>
    </a:band1H>
    <a:band2H>
      <a:tcTxStyle/>
      <a:tcStyle>
        <a:tcBdr/>
      </a:tcStyle>
    </a:band2H>
    <a:band1V>
      <a:tcTxStyle/>
      <a:tcStyle>
        <a:tcBdr/>
        <a:fill>
          <a:solidFill>
            <a:srgbClr val="FED1D1"/>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94660"/>
  </p:normalViewPr>
  <p:slideViewPr>
    <p:cSldViewPr snapToGrid="0">
      <p:cViewPr varScale="1">
        <p:scale>
          <a:sx n="57" d="100"/>
          <a:sy n="57" d="100"/>
        </p:scale>
        <p:origin x="756" y="96"/>
      </p:cViewPr>
      <p:guideLst>
        <p:guide pos="7681"/>
        <p:guide orient="horz" pos="6840"/>
      </p:guideLst>
    </p:cSldViewPr>
  </p:slideViewPr>
  <p:notesTextViewPr>
    <p:cViewPr>
      <p:scale>
        <a:sx n="1" d="1"/>
        <a:sy n="1" d="1"/>
      </p:scale>
      <p:origin x="0" y="0"/>
    </p:cViewPr>
  </p:notesTextViewPr>
  <p:sorterViewPr>
    <p:cViewPr>
      <p:scale>
        <a:sx n="100" d="100"/>
        <a:sy n="100" d="100"/>
      </p:scale>
      <p:origin x="0" y="-123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2.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1.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4.fntdata"/><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5566B0-BF2C-334E-A021-FACECC186D57}"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GB"/>
        </a:p>
      </dgm:t>
    </dgm:pt>
    <dgm:pt modelId="{5C6BDDEF-EA0F-454A-8710-9F07C4B96640}">
      <dgm:prSet phldrT="[Text]"/>
      <dgm:spPr/>
      <dgm:t>
        <a:bodyPr/>
        <a:lstStyle/>
        <a:p>
          <a:r>
            <a:rPr lang="en-GB" dirty="0"/>
            <a:t>1</a:t>
          </a:r>
        </a:p>
      </dgm:t>
    </dgm:pt>
    <dgm:pt modelId="{B9DD9EEF-4328-E647-A6EC-479FBCE84E95}" type="parTrans" cxnId="{46691F27-8EB8-FB46-ADB8-DF76E7D5F4D5}">
      <dgm:prSet/>
      <dgm:spPr/>
      <dgm:t>
        <a:bodyPr/>
        <a:lstStyle/>
        <a:p>
          <a:endParaRPr lang="en-GB"/>
        </a:p>
      </dgm:t>
    </dgm:pt>
    <dgm:pt modelId="{999C0E4E-13A3-6A43-A394-A307EE826CEB}" type="sibTrans" cxnId="{46691F27-8EB8-FB46-ADB8-DF76E7D5F4D5}">
      <dgm:prSet/>
      <dgm:spPr/>
      <dgm:t>
        <a:bodyPr/>
        <a:lstStyle/>
        <a:p>
          <a:endParaRPr lang="en-GB"/>
        </a:p>
      </dgm:t>
    </dgm:pt>
    <dgm:pt modelId="{5BBF7CAC-52DE-A543-8521-E4444E5424E7}">
      <dgm:prSet phldrT="[Text]"/>
      <dgm:spPr/>
      <dgm:t>
        <a:bodyPr/>
        <a:lstStyle/>
        <a:p>
          <a:r>
            <a:rPr lang="en-GB" dirty="0"/>
            <a:t>Check you are eligible</a:t>
          </a:r>
        </a:p>
      </dgm:t>
    </dgm:pt>
    <dgm:pt modelId="{EBB2FDA3-BF7A-E942-A9A1-D9D5B120C781}" type="parTrans" cxnId="{6BA661CC-48B1-434C-8D9F-3BFE27FD9424}">
      <dgm:prSet/>
      <dgm:spPr/>
      <dgm:t>
        <a:bodyPr/>
        <a:lstStyle/>
        <a:p>
          <a:endParaRPr lang="en-GB"/>
        </a:p>
      </dgm:t>
    </dgm:pt>
    <dgm:pt modelId="{E3D84970-71F7-0349-9895-8313B0E0F326}" type="sibTrans" cxnId="{6BA661CC-48B1-434C-8D9F-3BFE27FD9424}">
      <dgm:prSet/>
      <dgm:spPr/>
      <dgm:t>
        <a:bodyPr/>
        <a:lstStyle/>
        <a:p>
          <a:endParaRPr lang="en-GB"/>
        </a:p>
      </dgm:t>
    </dgm:pt>
    <dgm:pt modelId="{5C0017A2-A888-4A42-95ED-452E2DEFB169}">
      <dgm:prSet phldrT="[Text]"/>
      <dgm:spPr/>
      <dgm:t>
        <a:bodyPr/>
        <a:lstStyle/>
        <a:p>
          <a:r>
            <a:rPr lang="en-GB" dirty="0"/>
            <a:t>4</a:t>
          </a:r>
        </a:p>
      </dgm:t>
    </dgm:pt>
    <dgm:pt modelId="{CE0E948B-80AB-5348-88F2-156F8DA5DF4D}" type="parTrans" cxnId="{E5C0493B-1C1C-374D-A7D6-72234ED0FA6B}">
      <dgm:prSet/>
      <dgm:spPr/>
      <dgm:t>
        <a:bodyPr/>
        <a:lstStyle/>
        <a:p>
          <a:endParaRPr lang="en-GB"/>
        </a:p>
      </dgm:t>
    </dgm:pt>
    <dgm:pt modelId="{07A09835-F254-9C47-B657-EA74D2E0DAAA}" type="sibTrans" cxnId="{E5C0493B-1C1C-374D-A7D6-72234ED0FA6B}">
      <dgm:prSet/>
      <dgm:spPr/>
      <dgm:t>
        <a:bodyPr/>
        <a:lstStyle/>
        <a:p>
          <a:endParaRPr lang="en-GB"/>
        </a:p>
      </dgm:t>
    </dgm:pt>
    <dgm:pt modelId="{0362E435-94CF-6F4D-824B-AA98ECB1A724}">
      <dgm:prSet phldrT="[Text]"/>
      <dgm:spPr/>
      <dgm:t>
        <a:bodyPr/>
        <a:lstStyle/>
        <a:p>
          <a:r>
            <a:rPr lang="en-GB" dirty="0"/>
            <a:t>5</a:t>
          </a:r>
        </a:p>
      </dgm:t>
    </dgm:pt>
    <dgm:pt modelId="{8F565781-75FF-0944-B2BB-5507FADE28C9}" type="parTrans" cxnId="{C8979428-9A65-3B43-8F7D-E89EB52A2BF6}">
      <dgm:prSet/>
      <dgm:spPr/>
      <dgm:t>
        <a:bodyPr/>
        <a:lstStyle/>
        <a:p>
          <a:endParaRPr lang="en-GB"/>
        </a:p>
      </dgm:t>
    </dgm:pt>
    <dgm:pt modelId="{2189BA44-CA14-F041-B752-35DC2A624F47}" type="sibTrans" cxnId="{C8979428-9A65-3B43-8F7D-E89EB52A2BF6}">
      <dgm:prSet/>
      <dgm:spPr/>
      <dgm:t>
        <a:bodyPr/>
        <a:lstStyle/>
        <a:p>
          <a:endParaRPr lang="en-GB"/>
        </a:p>
      </dgm:t>
    </dgm:pt>
    <dgm:pt modelId="{0D2D644A-4823-C24F-9026-F947B8C86047}">
      <dgm:prSet phldrT="[Text]" custT="1"/>
      <dgm:spPr/>
      <dgm:t>
        <a:bodyPr/>
        <a:lstStyle/>
        <a:p>
          <a:r>
            <a:rPr lang="en-GB" sz="3200" dirty="0"/>
            <a:t>Prepare your application, making sure you refer to the Guidance for Applicants document</a:t>
          </a:r>
        </a:p>
      </dgm:t>
    </dgm:pt>
    <dgm:pt modelId="{5A49C10B-A546-E84B-BE37-6944F6601C12}" type="parTrans" cxnId="{4255BC72-706B-1741-9E57-1D05409E933F}">
      <dgm:prSet/>
      <dgm:spPr/>
      <dgm:t>
        <a:bodyPr/>
        <a:lstStyle/>
        <a:p>
          <a:endParaRPr lang="en-GB"/>
        </a:p>
      </dgm:t>
    </dgm:pt>
    <dgm:pt modelId="{626749FD-212E-6C40-A13A-FB10C383C4B2}" type="sibTrans" cxnId="{4255BC72-706B-1741-9E57-1D05409E933F}">
      <dgm:prSet/>
      <dgm:spPr/>
      <dgm:t>
        <a:bodyPr/>
        <a:lstStyle/>
        <a:p>
          <a:endParaRPr lang="en-GB"/>
        </a:p>
      </dgm:t>
    </dgm:pt>
    <dgm:pt modelId="{5BABBC9F-BF97-7148-9DF3-1E5900488DC8}">
      <dgm:prSet phldrT="[Text]"/>
      <dgm:spPr/>
      <dgm:t>
        <a:bodyPr/>
        <a:lstStyle/>
        <a:p>
          <a:r>
            <a:rPr lang="en-GB" dirty="0" err="1"/>
            <a:t>i.e</a:t>
          </a:r>
          <a:r>
            <a:rPr lang="en-GB" dirty="0"/>
            <a:t> profession, level (pre-doctoral), KSS</a:t>
          </a:r>
        </a:p>
      </dgm:t>
    </dgm:pt>
    <dgm:pt modelId="{53190632-5F93-C543-A0E9-C7656B8DC460}" type="parTrans" cxnId="{CFA1B4C8-CA78-8B43-95FB-06FB953C6767}">
      <dgm:prSet/>
      <dgm:spPr/>
      <dgm:t>
        <a:bodyPr/>
        <a:lstStyle/>
        <a:p>
          <a:endParaRPr lang="en-GB"/>
        </a:p>
      </dgm:t>
    </dgm:pt>
    <dgm:pt modelId="{AC38F3C1-ACE8-3C4B-BB67-2D3CFB3AB447}" type="sibTrans" cxnId="{CFA1B4C8-CA78-8B43-95FB-06FB953C6767}">
      <dgm:prSet/>
      <dgm:spPr/>
      <dgm:t>
        <a:bodyPr/>
        <a:lstStyle/>
        <a:p>
          <a:endParaRPr lang="en-GB"/>
        </a:p>
      </dgm:t>
    </dgm:pt>
    <dgm:pt modelId="{D25E6C2C-D911-554C-9EE2-0A91C219AE02}">
      <dgm:prSet phldrT="[Text]"/>
      <dgm:spPr/>
      <dgm:t>
        <a:bodyPr/>
        <a:lstStyle/>
        <a:p>
          <a:r>
            <a:rPr lang="en-GB" dirty="0"/>
            <a:t>Think about the activities you might undertake as part of the internship</a:t>
          </a:r>
        </a:p>
      </dgm:t>
    </dgm:pt>
    <dgm:pt modelId="{E77A6DE9-7B71-3E4A-BE8E-0CE1F4A07954}" type="parTrans" cxnId="{FA6171BE-E5FA-8E43-9214-67D2BC20A93B}">
      <dgm:prSet/>
      <dgm:spPr/>
      <dgm:t>
        <a:bodyPr/>
        <a:lstStyle/>
        <a:p>
          <a:endParaRPr lang="en-GB"/>
        </a:p>
      </dgm:t>
    </dgm:pt>
    <dgm:pt modelId="{D63E6EE5-65A6-1E48-90D8-060515DC6624}" type="sibTrans" cxnId="{FA6171BE-E5FA-8E43-9214-67D2BC20A93B}">
      <dgm:prSet/>
      <dgm:spPr/>
      <dgm:t>
        <a:bodyPr/>
        <a:lstStyle/>
        <a:p>
          <a:endParaRPr lang="en-GB"/>
        </a:p>
      </dgm:t>
    </dgm:pt>
    <dgm:pt modelId="{F6A12645-BB08-8A44-BC6A-AA7043F93319}">
      <dgm:prSet/>
      <dgm:spPr/>
      <dgm:t>
        <a:bodyPr/>
        <a:lstStyle/>
        <a:p>
          <a:r>
            <a:rPr lang="en-GB" dirty="0"/>
            <a:t>2</a:t>
          </a:r>
        </a:p>
      </dgm:t>
    </dgm:pt>
    <dgm:pt modelId="{BC75394E-A040-B441-ACFA-7085DAD3813E}" type="parTrans" cxnId="{95859538-2C54-DC48-BE8E-9B75C5337DFB}">
      <dgm:prSet/>
      <dgm:spPr/>
      <dgm:t>
        <a:bodyPr/>
        <a:lstStyle/>
        <a:p>
          <a:endParaRPr lang="en-GB"/>
        </a:p>
      </dgm:t>
    </dgm:pt>
    <dgm:pt modelId="{CFB24FCA-E7A4-CC4B-983C-C20AEDE96BB8}" type="sibTrans" cxnId="{95859538-2C54-DC48-BE8E-9B75C5337DFB}">
      <dgm:prSet/>
      <dgm:spPr/>
      <dgm:t>
        <a:bodyPr/>
        <a:lstStyle/>
        <a:p>
          <a:endParaRPr lang="en-GB"/>
        </a:p>
      </dgm:t>
    </dgm:pt>
    <dgm:pt modelId="{80A98EDD-613C-C448-9F62-FAA2A1E0A5F4}">
      <dgm:prSet/>
      <dgm:spPr/>
      <dgm:t>
        <a:bodyPr/>
        <a:lstStyle/>
        <a:p>
          <a:r>
            <a:rPr lang="en-GB" dirty="0"/>
            <a:t>3</a:t>
          </a:r>
        </a:p>
      </dgm:t>
    </dgm:pt>
    <dgm:pt modelId="{946CBFE9-5288-644B-8FA8-959E899CC1A5}" type="parTrans" cxnId="{F122A227-67DD-624B-B2B4-5C02AD053507}">
      <dgm:prSet/>
      <dgm:spPr/>
      <dgm:t>
        <a:bodyPr/>
        <a:lstStyle/>
        <a:p>
          <a:endParaRPr lang="en-GB"/>
        </a:p>
      </dgm:t>
    </dgm:pt>
    <dgm:pt modelId="{BE5E8E34-590E-2B4F-B9E2-94C727E7F4CB}" type="sibTrans" cxnId="{F122A227-67DD-624B-B2B4-5C02AD053507}">
      <dgm:prSet/>
      <dgm:spPr/>
      <dgm:t>
        <a:bodyPr/>
        <a:lstStyle/>
        <a:p>
          <a:endParaRPr lang="en-GB"/>
        </a:p>
      </dgm:t>
    </dgm:pt>
    <dgm:pt modelId="{6EC9ED18-9D96-4148-9A98-94DFC251767A}">
      <dgm:prSet/>
      <dgm:spPr/>
      <dgm:t>
        <a:bodyPr/>
        <a:lstStyle/>
        <a:p>
          <a:r>
            <a:rPr lang="en-GB" dirty="0" err="1"/>
            <a:t>e.g</a:t>
          </a:r>
          <a:r>
            <a:rPr lang="en-GB" dirty="0"/>
            <a:t> manager, mentor, R&amp;I or other (finance) contact</a:t>
          </a:r>
        </a:p>
      </dgm:t>
    </dgm:pt>
    <dgm:pt modelId="{972FE26A-643E-6A4C-A7D9-114B1CF931D9}" type="parTrans" cxnId="{94CD1A23-21BB-134D-BB41-486D5DCA799C}">
      <dgm:prSet/>
      <dgm:spPr/>
      <dgm:t>
        <a:bodyPr/>
        <a:lstStyle/>
        <a:p>
          <a:endParaRPr lang="en-GB"/>
        </a:p>
      </dgm:t>
    </dgm:pt>
    <dgm:pt modelId="{100F0C1A-A428-814E-BBFA-95190AEF8940}" type="sibTrans" cxnId="{94CD1A23-21BB-134D-BB41-486D5DCA799C}">
      <dgm:prSet/>
      <dgm:spPr/>
      <dgm:t>
        <a:bodyPr/>
        <a:lstStyle/>
        <a:p>
          <a:endParaRPr lang="en-GB"/>
        </a:p>
      </dgm:t>
    </dgm:pt>
    <dgm:pt modelId="{B22E74D6-8FBF-BD4F-B889-0AF8859C26B9}">
      <dgm:prSet/>
      <dgm:spPr/>
      <dgm:t>
        <a:bodyPr/>
        <a:lstStyle/>
        <a:p>
          <a:r>
            <a:rPr lang="en-GB" dirty="0"/>
            <a:t>Identify who you will need to support you and discuss the internship opportunity with them</a:t>
          </a:r>
        </a:p>
      </dgm:t>
    </dgm:pt>
    <dgm:pt modelId="{9F340613-2E39-624C-8E9B-D2C2CA7CEAF7}" type="parTrans" cxnId="{0A5FA89E-DC96-AE41-ADD4-5BFDBAB071D4}">
      <dgm:prSet/>
      <dgm:spPr/>
      <dgm:t>
        <a:bodyPr/>
        <a:lstStyle/>
        <a:p>
          <a:endParaRPr lang="en-GB"/>
        </a:p>
      </dgm:t>
    </dgm:pt>
    <dgm:pt modelId="{41375E8A-9571-5B43-8B93-49161288A2DF}" type="sibTrans" cxnId="{0A5FA89E-DC96-AE41-ADD4-5BFDBAB071D4}">
      <dgm:prSet/>
      <dgm:spPr/>
      <dgm:t>
        <a:bodyPr/>
        <a:lstStyle/>
        <a:p>
          <a:endParaRPr lang="en-GB"/>
        </a:p>
      </dgm:t>
    </dgm:pt>
    <dgm:pt modelId="{795416C6-0196-C640-82E7-6CC052836904}">
      <dgm:prSet/>
      <dgm:spPr/>
      <dgm:t>
        <a:bodyPr/>
        <a:lstStyle/>
        <a:p>
          <a:r>
            <a:rPr lang="en-GB" dirty="0"/>
            <a:t>Think about which of the 4 levels of internship best describes you research experience</a:t>
          </a:r>
        </a:p>
      </dgm:t>
    </dgm:pt>
    <dgm:pt modelId="{FABC563C-CC82-084C-93D4-822723ED6BDE}" type="parTrans" cxnId="{DE15121F-EC0F-DB48-88C3-072A0205B1FD}">
      <dgm:prSet/>
      <dgm:spPr/>
      <dgm:t>
        <a:bodyPr/>
        <a:lstStyle/>
        <a:p>
          <a:endParaRPr lang="en-GB"/>
        </a:p>
      </dgm:t>
    </dgm:pt>
    <dgm:pt modelId="{5616BC75-5FF3-5E4E-91F6-700A8D93FFB9}" type="sibTrans" cxnId="{DE15121F-EC0F-DB48-88C3-072A0205B1FD}">
      <dgm:prSet/>
      <dgm:spPr/>
      <dgm:t>
        <a:bodyPr/>
        <a:lstStyle/>
        <a:p>
          <a:endParaRPr lang="en-GB"/>
        </a:p>
      </dgm:t>
    </dgm:pt>
    <dgm:pt modelId="{075CA7AF-8130-5647-8470-657B526D12DB}">
      <dgm:prSet/>
      <dgm:spPr/>
      <dgm:t>
        <a:bodyPr/>
        <a:lstStyle/>
        <a:p>
          <a:r>
            <a:rPr lang="en-GB" dirty="0"/>
            <a:t> Stepping into research; Growing in research; Delivery research leadership; Clinical/practitioner academic</a:t>
          </a:r>
        </a:p>
      </dgm:t>
    </dgm:pt>
    <dgm:pt modelId="{0189F82C-23DC-A74C-9378-6A19FCB7E7A7}" type="parTrans" cxnId="{FF0E0131-3282-3D4A-BAAD-7E285D10A41D}">
      <dgm:prSet/>
      <dgm:spPr/>
      <dgm:t>
        <a:bodyPr/>
        <a:lstStyle/>
        <a:p>
          <a:endParaRPr lang="en-GB"/>
        </a:p>
      </dgm:t>
    </dgm:pt>
    <dgm:pt modelId="{6D8F99BE-0B03-5E4F-800F-1A82DA89BB4B}" type="sibTrans" cxnId="{FF0E0131-3282-3D4A-BAAD-7E285D10A41D}">
      <dgm:prSet/>
      <dgm:spPr/>
      <dgm:t>
        <a:bodyPr/>
        <a:lstStyle/>
        <a:p>
          <a:endParaRPr lang="en-GB"/>
        </a:p>
      </dgm:t>
    </dgm:pt>
    <dgm:pt modelId="{64C344E8-56E6-2F40-B7E8-88985EB087EB}">
      <dgm:prSet phldrT="[Text]"/>
      <dgm:spPr/>
      <dgm:t>
        <a:bodyPr/>
        <a:lstStyle/>
        <a:p>
          <a:r>
            <a:rPr lang="en-GB" dirty="0"/>
            <a:t>See the ‘menu’ for examples but also add your own ideas</a:t>
          </a:r>
        </a:p>
      </dgm:t>
    </dgm:pt>
    <dgm:pt modelId="{1472DC2B-BE86-4F46-9ABB-98B90E6364B1}" type="parTrans" cxnId="{CC99ABEB-18CF-A040-ABC8-242456E15A10}">
      <dgm:prSet/>
      <dgm:spPr/>
      <dgm:t>
        <a:bodyPr/>
        <a:lstStyle/>
        <a:p>
          <a:endParaRPr lang="en-GB"/>
        </a:p>
      </dgm:t>
    </dgm:pt>
    <dgm:pt modelId="{FF52EEE6-2668-054D-B7CB-F82465764E9E}" type="sibTrans" cxnId="{CC99ABEB-18CF-A040-ABC8-242456E15A10}">
      <dgm:prSet/>
      <dgm:spPr/>
      <dgm:t>
        <a:bodyPr/>
        <a:lstStyle/>
        <a:p>
          <a:endParaRPr lang="en-GB"/>
        </a:p>
      </dgm:t>
    </dgm:pt>
    <dgm:pt modelId="{C2E1BF87-7B37-7944-A9B1-E7BBF9AA6DF6}">
      <dgm:prSet phldrT="[Text]" custT="1"/>
      <dgm:spPr/>
      <dgm:t>
        <a:bodyPr/>
        <a:lstStyle/>
        <a:p>
          <a:r>
            <a:rPr lang="en-GB" sz="3200" dirty="0"/>
            <a:t>Contact the ARC KSS Academy for 1-2-1 support or if you have any questions</a:t>
          </a:r>
        </a:p>
      </dgm:t>
    </dgm:pt>
    <dgm:pt modelId="{260D7E37-169C-FC4E-8653-06BF4A31E58F}" type="parTrans" cxnId="{38D0B43D-EE27-2441-8E82-4F0466F83D36}">
      <dgm:prSet/>
      <dgm:spPr/>
      <dgm:t>
        <a:bodyPr/>
        <a:lstStyle/>
        <a:p>
          <a:endParaRPr lang="en-GB"/>
        </a:p>
      </dgm:t>
    </dgm:pt>
    <dgm:pt modelId="{FF6782B7-898C-D448-A439-EBB3FEAFB41A}" type="sibTrans" cxnId="{38D0B43D-EE27-2441-8E82-4F0466F83D36}">
      <dgm:prSet/>
      <dgm:spPr/>
      <dgm:t>
        <a:bodyPr/>
        <a:lstStyle/>
        <a:p>
          <a:endParaRPr lang="en-GB"/>
        </a:p>
      </dgm:t>
    </dgm:pt>
    <dgm:pt modelId="{3F772EB6-3F0C-D149-9205-7DA1D4CD02CE}" type="pres">
      <dgm:prSet presAssocID="{9A5566B0-BF2C-334E-A021-FACECC186D57}" presName="linearFlow" presStyleCnt="0">
        <dgm:presLayoutVars>
          <dgm:dir/>
          <dgm:animLvl val="lvl"/>
          <dgm:resizeHandles val="exact"/>
        </dgm:presLayoutVars>
      </dgm:prSet>
      <dgm:spPr/>
    </dgm:pt>
    <dgm:pt modelId="{F2F71FD7-64FC-7E45-8D22-499C8886F51E}" type="pres">
      <dgm:prSet presAssocID="{5C6BDDEF-EA0F-454A-8710-9F07C4B96640}" presName="composite" presStyleCnt="0"/>
      <dgm:spPr/>
    </dgm:pt>
    <dgm:pt modelId="{4AB33309-AD9C-7642-9233-0B710CBFF646}" type="pres">
      <dgm:prSet presAssocID="{5C6BDDEF-EA0F-454A-8710-9F07C4B96640}" presName="parentText" presStyleLbl="alignNode1" presStyleIdx="0" presStyleCnt="5">
        <dgm:presLayoutVars>
          <dgm:chMax val="1"/>
          <dgm:bulletEnabled val="1"/>
        </dgm:presLayoutVars>
      </dgm:prSet>
      <dgm:spPr/>
    </dgm:pt>
    <dgm:pt modelId="{F6A33094-7F1F-194E-9BD3-030A832CA018}" type="pres">
      <dgm:prSet presAssocID="{5C6BDDEF-EA0F-454A-8710-9F07C4B96640}" presName="descendantText" presStyleLbl="alignAcc1" presStyleIdx="0" presStyleCnt="5">
        <dgm:presLayoutVars>
          <dgm:bulletEnabled val="1"/>
        </dgm:presLayoutVars>
      </dgm:prSet>
      <dgm:spPr/>
    </dgm:pt>
    <dgm:pt modelId="{571342CE-A7A5-6D4C-A58A-D1A0E0605ED2}" type="pres">
      <dgm:prSet presAssocID="{999C0E4E-13A3-6A43-A394-A307EE826CEB}" presName="sp" presStyleCnt="0"/>
      <dgm:spPr/>
    </dgm:pt>
    <dgm:pt modelId="{D551C300-372E-B645-A803-CD8E6E5C3953}" type="pres">
      <dgm:prSet presAssocID="{F6A12645-BB08-8A44-BC6A-AA7043F93319}" presName="composite" presStyleCnt="0"/>
      <dgm:spPr/>
    </dgm:pt>
    <dgm:pt modelId="{DCEF4EA0-92DD-A84C-ABD3-546D55E93CCA}" type="pres">
      <dgm:prSet presAssocID="{F6A12645-BB08-8A44-BC6A-AA7043F93319}" presName="parentText" presStyleLbl="alignNode1" presStyleIdx="1" presStyleCnt="5">
        <dgm:presLayoutVars>
          <dgm:chMax val="1"/>
          <dgm:bulletEnabled val="1"/>
        </dgm:presLayoutVars>
      </dgm:prSet>
      <dgm:spPr/>
    </dgm:pt>
    <dgm:pt modelId="{1826CAC7-694A-FB42-B4E1-889321835723}" type="pres">
      <dgm:prSet presAssocID="{F6A12645-BB08-8A44-BC6A-AA7043F93319}" presName="descendantText" presStyleLbl="alignAcc1" presStyleIdx="1" presStyleCnt="5">
        <dgm:presLayoutVars>
          <dgm:bulletEnabled val="1"/>
        </dgm:presLayoutVars>
      </dgm:prSet>
      <dgm:spPr/>
    </dgm:pt>
    <dgm:pt modelId="{C8F29E74-8D6E-FE4B-9991-A4F8C2AFAD7A}" type="pres">
      <dgm:prSet presAssocID="{CFB24FCA-E7A4-CC4B-983C-C20AEDE96BB8}" presName="sp" presStyleCnt="0"/>
      <dgm:spPr/>
    </dgm:pt>
    <dgm:pt modelId="{BA8D5180-9E4C-DD46-B1D8-FBE03E3422DB}" type="pres">
      <dgm:prSet presAssocID="{80A98EDD-613C-C448-9F62-FAA2A1E0A5F4}" presName="composite" presStyleCnt="0"/>
      <dgm:spPr/>
    </dgm:pt>
    <dgm:pt modelId="{53946427-7C60-EF41-8853-D7B423914A47}" type="pres">
      <dgm:prSet presAssocID="{80A98EDD-613C-C448-9F62-FAA2A1E0A5F4}" presName="parentText" presStyleLbl="alignNode1" presStyleIdx="2" presStyleCnt="5">
        <dgm:presLayoutVars>
          <dgm:chMax val="1"/>
          <dgm:bulletEnabled val="1"/>
        </dgm:presLayoutVars>
      </dgm:prSet>
      <dgm:spPr/>
    </dgm:pt>
    <dgm:pt modelId="{BE67D271-75F3-1A40-A9DB-54E7E9462CA0}" type="pres">
      <dgm:prSet presAssocID="{80A98EDD-613C-C448-9F62-FAA2A1E0A5F4}" presName="descendantText" presStyleLbl="alignAcc1" presStyleIdx="2" presStyleCnt="5">
        <dgm:presLayoutVars>
          <dgm:bulletEnabled val="1"/>
        </dgm:presLayoutVars>
      </dgm:prSet>
      <dgm:spPr/>
    </dgm:pt>
    <dgm:pt modelId="{10A82ADD-9F1A-224F-9F3E-5D1DF4029FEF}" type="pres">
      <dgm:prSet presAssocID="{BE5E8E34-590E-2B4F-B9E2-94C727E7F4CB}" presName="sp" presStyleCnt="0"/>
      <dgm:spPr/>
    </dgm:pt>
    <dgm:pt modelId="{BA5F29B9-468F-C748-BE39-D958C8B1A44A}" type="pres">
      <dgm:prSet presAssocID="{5C0017A2-A888-4A42-95ED-452E2DEFB169}" presName="composite" presStyleCnt="0"/>
      <dgm:spPr/>
    </dgm:pt>
    <dgm:pt modelId="{B3C3F2A1-7E2B-5D45-ADCE-2EB52A40BAE3}" type="pres">
      <dgm:prSet presAssocID="{5C0017A2-A888-4A42-95ED-452E2DEFB169}" presName="parentText" presStyleLbl="alignNode1" presStyleIdx="3" presStyleCnt="5">
        <dgm:presLayoutVars>
          <dgm:chMax val="1"/>
          <dgm:bulletEnabled val="1"/>
        </dgm:presLayoutVars>
      </dgm:prSet>
      <dgm:spPr/>
    </dgm:pt>
    <dgm:pt modelId="{05EC1130-B60C-DF4E-B831-F79EDB375CC3}" type="pres">
      <dgm:prSet presAssocID="{5C0017A2-A888-4A42-95ED-452E2DEFB169}" presName="descendantText" presStyleLbl="alignAcc1" presStyleIdx="3" presStyleCnt="5">
        <dgm:presLayoutVars>
          <dgm:bulletEnabled val="1"/>
        </dgm:presLayoutVars>
      </dgm:prSet>
      <dgm:spPr/>
    </dgm:pt>
    <dgm:pt modelId="{B033BC4E-ABFB-0B44-B7E2-88026B00A3D6}" type="pres">
      <dgm:prSet presAssocID="{07A09835-F254-9C47-B657-EA74D2E0DAAA}" presName="sp" presStyleCnt="0"/>
      <dgm:spPr/>
    </dgm:pt>
    <dgm:pt modelId="{950EF1BD-91EA-B94E-A424-DCE0915C0D5E}" type="pres">
      <dgm:prSet presAssocID="{0362E435-94CF-6F4D-824B-AA98ECB1A724}" presName="composite" presStyleCnt="0"/>
      <dgm:spPr/>
    </dgm:pt>
    <dgm:pt modelId="{6DF6C051-E47F-514D-8473-E9AEE381C14C}" type="pres">
      <dgm:prSet presAssocID="{0362E435-94CF-6F4D-824B-AA98ECB1A724}" presName="parentText" presStyleLbl="alignNode1" presStyleIdx="4" presStyleCnt="5">
        <dgm:presLayoutVars>
          <dgm:chMax val="1"/>
          <dgm:bulletEnabled val="1"/>
        </dgm:presLayoutVars>
      </dgm:prSet>
      <dgm:spPr/>
    </dgm:pt>
    <dgm:pt modelId="{6AB49E0E-8923-6749-870B-BC7BEA8497D2}" type="pres">
      <dgm:prSet presAssocID="{0362E435-94CF-6F4D-824B-AA98ECB1A724}" presName="descendantText" presStyleLbl="alignAcc1" presStyleIdx="4" presStyleCnt="5">
        <dgm:presLayoutVars>
          <dgm:bulletEnabled val="1"/>
        </dgm:presLayoutVars>
      </dgm:prSet>
      <dgm:spPr/>
    </dgm:pt>
  </dgm:ptLst>
  <dgm:cxnLst>
    <dgm:cxn modelId="{21B9BD0C-960A-134D-BDC8-F054A3E35CE0}" type="presOf" srcId="{5C0017A2-A888-4A42-95ED-452E2DEFB169}" destId="{B3C3F2A1-7E2B-5D45-ADCE-2EB52A40BAE3}" srcOrd="0" destOrd="0" presId="urn:microsoft.com/office/officeart/2005/8/layout/chevron2"/>
    <dgm:cxn modelId="{DE15121F-EC0F-DB48-88C3-072A0205B1FD}" srcId="{80A98EDD-613C-C448-9F62-FAA2A1E0A5F4}" destId="{795416C6-0196-C640-82E7-6CC052836904}" srcOrd="0" destOrd="0" parTransId="{FABC563C-CC82-084C-93D4-822723ED6BDE}" sibTransId="{5616BC75-5FF3-5E4E-91F6-700A8D93FFB9}"/>
    <dgm:cxn modelId="{94CD1A23-21BB-134D-BB41-486D5DCA799C}" srcId="{F6A12645-BB08-8A44-BC6A-AA7043F93319}" destId="{6EC9ED18-9D96-4148-9A98-94DFC251767A}" srcOrd="1" destOrd="0" parTransId="{972FE26A-643E-6A4C-A7D9-114B1CF931D9}" sibTransId="{100F0C1A-A428-814E-BBFA-95190AEF8940}"/>
    <dgm:cxn modelId="{46691F27-8EB8-FB46-ADB8-DF76E7D5F4D5}" srcId="{9A5566B0-BF2C-334E-A021-FACECC186D57}" destId="{5C6BDDEF-EA0F-454A-8710-9F07C4B96640}" srcOrd="0" destOrd="0" parTransId="{B9DD9EEF-4328-E647-A6EC-479FBCE84E95}" sibTransId="{999C0E4E-13A3-6A43-A394-A307EE826CEB}"/>
    <dgm:cxn modelId="{F122A227-67DD-624B-B2B4-5C02AD053507}" srcId="{9A5566B0-BF2C-334E-A021-FACECC186D57}" destId="{80A98EDD-613C-C448-9F62-FAA2A1E0A5F4}" srcOrd="2" destOrd="0" parTransId="{946CBFE9-5288-644B-8FA8-959E899CC1A5}" sibTransId="{BE5E8E34-590E-2B4F-B9E2-94C727E7F4CB}"/>
    <dgm:cxn modelId="{C8979428-9A65-3B43-8F7D-E89EB52A2BF6}" srcId="{9A5566B0-BF2C-334E-A021-FACECC186D57}" destId="{0362E435-94CF-6F4D-824B-AA98ECB1A724}" srcOrd="4" destOrd="0" parTransId="{8F565781-75FF-0944-B2BB-5507FADE28C9}" sibTransId="{2189BA44-CA14-F041-B752-35DC2A624F47}"/>
    <dgm:cxn modelId="{540D292C-2A5F-464F-ADCA-42291BCF48E7}" type="presOf" srcId="{D25E6C2C-D911-554C-9EE2-0A91C219AE02}" destId="{05EC1130-B60C-DF4E-B831-F79EDB375CC3}" srcOrd="0" destOrd="0" presId="urn:microsoft.com/office/officeart/2005/8/layout/chevron2"/>
    <dgm:cxn modelId="{8B4CA62D-EE35-3040-B853-26553032BEB5}" type="presOf" srcId="{075CA7AF-8130-5647-8470-657B526D12DB}" destId="{BE67D271-75F3-1A40-A9DB-54E7E9462CA0}" srcOrd="0" destOrd="1" presId="urn:microsoft.com/office/officeart/2005/8/layout/chevron2"/>
    <dgm:cxn modelId="{FF0E0131-3282-3D4A-BAAD-7E285D10A41D}" srcId="{80A98EDD-613C-C448-9F62-FAA2A1E0A5F4}" destId="{075CA7AF-8130-5647-8470-657B526D12DB}" srcOrd="1" destOrd="0" parTransId="{0189F82C-23DC-A74C-9378-6A19FCB7E7A7}" sibTransId="{6D8F99BE-0B03-5E4F-800F-1A82DA89BB4B}"/>
    <dgm:cxn modelId="{95859538-2C54-DC48-BE8E-9B75C5337DFB}" srcId="{9A5566B0-BF2C-334E-A021-FACECC186D57}" destId="{F6A12645-BB08-8A44-BC6A-AA7043F93319}" srcOrd="1" destOrd="0" parTransId="{BC75394E-A040-B441-ACFA-7085DAD3813E}" sibTransId="{CFB24FCA-E7A4-CC4B-983C-C20AEDE96BB8}"/>
    <dgm:cxn modelId="{17A98739-7CD9-2445-AC4B-D4E0239366B6}" type="presOf" srcId="{B22E74D6-8FBF-BD4F-B889-0AF8859C26B9}" destId="{1826CAC7-694A-FB42-B4E1-889321835723}" srcOrd="0" destOrd="0" presId="urn:microsoft.com/office/officeart/2005/8/layout/chevron2"/>
    <dgm:cxn modelId="{E5C0493B-1C1C-374D-A7D6-72234ED0FA6B}" srcId="{9A5566B0-BF2C-334E-A021-FACECC186D57}" destId="{5C0017A2-A888-4A42-95ED-452E2DEFB169}" srcOrd="3" destOrd="0" parTransId="{CE0E948B-80AB-5348-88F2-156F8DA5DF4D}" sibTransId="{07A09835-F254-9C47-B657-EA74D2E0DAAA}"/>
    <dgm:cxn modelId="{ADEEAD3B-9ABE-CA43-A037-0CEFF3F8D550}" type="presOf" srcId="{0362E435-94CF-6F4D-824B-AA98ECB1A724}" destId="{6DF6C051-E47F-514D-8473-E9AEE381C14C}" srcOrd="0" destOrd="0" presId="urn:microsoft.com/office/officeart/2005/8/layout/chevron2"/>
    <dgm:cxn modelId="{38D0B43D-EE27-2441-8E82-4F0466F83D36}" srcId="{0362E435-94CF-6F4D-824B-AA98ECB1A724}" destId="{C2E1BF87-7B37-7944-A9B1-E7BBF9AA6DF6}" srcOrd="1" destOrd="0" parTransId="{260D7E37-169C-FC4E-8653-06BF4A31E58F}" sibTransId="{FF6782B7-898C-D448-A439-EBB3FEAFB41A}"/>
    <dgm:cxn modelId="{27AF855B-5927-5040-A966-F56135A42A5C}" type="presOf" srcId="{795416C6-0196-C640-82E7-6CC052836904}" destId="{BE67D271-75F3-1A40-A9DB-54E7E9462CA0}" srcOrd="0" destOrd="0" presId="urn:microsoft.com/office/officeart/2005/8/layout/chevron2"/>
    <dgm:cxn modelId="{0F5CA851-CE5B-9F42-84F3-BC2903560060}" type="presOf" srcId="{64C344E8-56E6-2F40-B7E8-88985EB087EB}" destId="{05EC1130-B60C-DF4E-B831-F79EDB375CC3}" srcOrd="0" destOrd="1" presId="urn:microsoft.com/office/officeart/2005/8/layout/chevron2"/>
    <dgm:cxn modelId="{4255BC72-706B-1741-9E57-1D05409E933F}" srcId="{0362E435-94CF-6F4D-824B-AA98ECB1A724}" destId="{0D2D644A-4823-C24F-9026-F947B8C86047}" srcOrd="0" destOrd="0" parTransId="{5A49C10B-A546-E84B-BE37-6944F6601C12}" sibTransId="{626749FD-212E-6C40-A13A-FB10C383C4B2}"/>
    <dgm:cxn modelId="{34E7C159-4BDC-5848-8E52-C8757117A5A5}" type="presOf" srcId="{9A5566B0-BF2C-334E-A021-FACECC186D57}" destId="{3F772EB6-3F0C-D149-9205-7DA1D4CD02CE}" srcOrd="0" destOrd="0" presId="urn:microsoft.com/office/officeart/2005/8/layout/chevron2"/>
    <dgm:cxn modelId="{F314CB79-0743-F74D-B241-9322EB5FC67E}" type="presOf" srcId="{5BBF7CAC-52DE-A543-8521-E4444E5424E7}" destId="{F6A33094-7F1F-194E-9BD3-030A832CA018}" srcOrd="0" destOrd="0" presId="urn:microsoft.com/office/officeart/2005/8/layout/chevron2"/>
    <dgm:cxn modelId="{0A5FA89E-DC96-AE41-ADD4-5BFDBAB071D4}" srcId="{F6A12645-BB08-8A44-BC6A-AA7043F93319}" destId="{B22E74D6-8FBF-BD4F-B889-0AF8859C26B9}" srcOrd="0" destOrd="0" parTransId="{9F340613-2E39-624C-8E9B-D2C2CA7CEAF7}" sibTransId="{41375E8A-9571-5B43-8B93-49161288A2DF}"/>
    <dgm:cxn modelId="{5F5AF3A8-ECC3-7949-B41E-654ABD824256}" type="presOf" srcId="{80A98EDD-613C-C448-9F62-FAA2A1E0A5F4}" destId="{53946427-7C60-EF41-8853-D7B423914A47}" srcOrd="0" destOrd="0" presId="urn:microsoft.com/office/officeart/2005/8/layout/chevron2"/>
    <dgm:cxn modelId="{8A6105B4-0FB3-B644-9CBC-837691CF2426}" type="presOf" srcId="{5C6BDDEF-EA0F-454A-8710-9F07C4B96640}" destId="{4AB33309-AD9C-7642-9233-0B710CBFF646}" srcOrd="0" destOrd="0" presId="urn:microsoft.com/office/officeart/2005/8/layout/chevron2"/>
    <dgm:cxn modelId="{DCF393B6-706A-7A45-985B-2603F4637B4E}" type="presOf" srcId="{0D2D644A-4823-C24F-9026-F947B8C86047}" destId="{6AB49E0E-8923-6749-870B-BC7BEA8497D2}" srcOrd="0" destOrd="0" presId="urn:microsoft.com/office/officeart/2005/8/layout/chevron2"/>
    <dgm:cxn modelId="{5EA646BB-FDED-B948-BA1D-05CD72E7928F}" type="presOf" srcId="{5BABBC9F-BF97-7148-9DF3-1E5900488DC8}" destId="{F6A33094-7F1F-194E-9BD3-030A832CA018}" srcOrd="0" destOrd="1" presId="urn:microsoft.com/office/officeart/2005/8/layout/chevron2"/>
    <dgm:cxn modelId="{FA6171BE-E5FA-8E43-9214-67D2BC20A93B}" srcId="{5C0017A2-A888-4A42-95ED-452E2DEFB169}" destId="{D25E6C2C-D911-554C-9EE2-0A91C219AE02}" srcOrd="0" destOrd="0" parTransId="{E77A6DE9-7B71-3E4A-BE8E-0CE1F4A07954}" sibTransId="{D63E6EE5-65A6-1E48-90D8-060515DC6624}"/>
    <dgm:cxn modelId="{CFA1B4C8-CA78-8B43-95FB-06FB953C6767}" srcId="{5C6BDDEF-EA0F-454A-8710-9F07C4B96640}" destId="{5BABBC9F-BF97-7148-9DF3-1E5900488DC8}" srcOrd="1" destOrd="0" parTransId="{53190632-5F93-C543-A0E9-C7656B8DC460}" sibTransId="{AC38F3C1-ACE8-3C4B-BB67-2D3CFB3AB447}"/>
    <dgm:cxn modelId="{6BA661CC-48B1-434C-8D9F-3BFE27FD9424}" srcId="{5C6BDDEF-EA0F-454A-8710-9F07C4B96640}" destId="{5BBF7CAC-52DE-A543-8521-E4444E5424E7}" srcOrd="0" destOrd="0" parTransId="{EBB2FDA3-BF7A-E942-A9A1-D9D5B120C781}" sibTransId="{E3D84970-71F7-0349-9895-8313B0E0F326}"/>
    <dgm:cxn modelId="{AA5585CD-6414-334A-8254-BD681239882F}" type="presOf" srcId="{C2E1BF87-7B37-7944-A9B1-E7BBF9AA6DF6}" destId="{6AB49E0E-8923-6749-870B-BC7BEA8497D2}" srcOrd="0" destOrd="1" presId="urn:microsoft.com/office/officeart/2005/8/layout/chevron2"/>
    <dgm:cxn modelId="{CC99ABEB-18CF-A040-ABC8-242456E15A10}" srcId="{5C0017A2-A888-4A42-95ED-452E2DEFB169}" destId="{64C344E8-56E6-2F40-B7E8-88985EB087EB}" srcOrd="1" destOrd="0" parTransId="{1472DC2B-BE86-4F46-9ABB-98B90E6364B1}" sibTransId="{FF52EEE6-2668-054D-B7CB-F82465764E9E}"/>
    <dgm:cxn modelId="{AFDA98FE-4A9D-B44D-A00B-0C174ABEF664}" type="presOf" srcId="{6EC9ED18-9D96-4148-9A98-94DFC251767A}" destId="{1826CAC7-694A-FB42-B4E1-889321835723}" srcOrd="0" destOrd="1" presId="urn:microsoft.com/office/officeart/2005/8/layout/chevron2"/>
    <dgm:cxn modelId="{9D0E9AFF-A078-934C-A9E5-CE20BC139C98}" type="presOf" srcId="{F6A12645-BB08-8A44-BC6A-AA7043F93319}" destId="{DCEF4EA0-92DD-A84C-ABD3-546D55E93CCA}" srcOrd="0" destOrd="0" presId="urn:microsoft.com/office/officeart/2005/8/layout/chevron2"/>
    <dgm:cxn modelId="{56BCC54D-2543-8B4B-B625-BF43ACDEF503}" type="presParOf" srcId="{3F772EB6-3F0C-D149-9205-7DA1D4CD02CE}" destId="{F2F71FD7-64FC-7E45-8D22-499C8886F51E}" srcOrd="0" destOrd="0" presId="urn:microsoft.com/office/officeart/2005/8/layout/chevron2"/>
    <dgm:cxn modelId="{C5CF7E1C-2EA1-5344-8D50-541FD4C371A8}" type="presParOf" srcId="{F2F71FD7-64FC-7E45-8D22-499C8886F51E}" destId="{4AB33309-AD9C-7642-9233-0B710CBFF646}" srcOrd="0" destOrd="0" presId="urn:microsoft.com/office/officeart/2005/8/layout/chevron2"/>
    <dgm:cxn modelId="{606D64C7-64FB-C846-8467-76FBADECEC48}" type="presParOf" srcId="{F2F71FD7-64FC-7E45-8D22-499C8886F51E}" destId="{F6A33094-7F1F-194E-9BD3-030A832CA018}" srcOrd="1" destOrd="0" presId="urn:microsoft.com/office/officeart/2005/8/layout/chevron2"/>
    <dgm:cxn modelId="{4884D2C9-822F-C24F-B8FB-292C1B63633A}" type="presParOf" srcId="{3F772EB6-3F0C-D149-9205-7DA1D4CD02CE}" destId="{571342CE-A7A5-6D4C-A58A-D1A0E0605ED2}" srcOrd="1" destOrd="0" presId="urn:microsoft.com/office/officeart/2005/8/layout/chevron2"/>
    <dgm:cxn modelId="{742511AE-3FBB-D547-8324-63F57245CA7E}" type="presParOf" srcId="{3F772EB6-3F0C-D149-9205-7DA1D4CD02CE}" destId="{D551C300-372E-B645-A803-CD8E6E5C3953}" srcOrd="2" destOrd="0" presId="urn:microsoft.com/office/officeart/2005/8/layout/chevron2"/>
    <dgm:cxn modelId="{86B4FBC1-01C0-E04C-9904-4843F1A57C4D}" type="presParOf" srcId="{D551C300-372E-B645-A803-CD8E6E5C3953}" destId="{DCEF4EA0-92DD-A84C-ABD3-546D55E93CCA}" srcOrd="0" destOrd="0" presId="urn:microsoft.com/office/officeart/2005/8/layout/chevron2"/>
    <dgm:cxn modelId="{536C64FC-4F20-6943-BF39-68F97482FC67}" type="presParOf" srcId="{D551C300-372E-B645-A803-CD8E6E5C3953}" destId="{1826CAC7-694A-FB42-B4E1-889321835723}" srcOrd="1" destOrd="0" presId="urn:microsoft.com/office/officeart/2005/8/layout/chevron2"/>
    <dgm:cxn modelId="{061B5A2F-2BD7-7449-907B-AAA134D55FEB}" type="presParOf" srcId="{3F772EB6-3F0C-D149-9205-7DA1D4CD02CE}" destId="{C8F29E74-8D6E-FE4B-9991-A4F8C2AFAD7A}" srcOrd="3" destOrd="0" presId="urn:microsoft.com/office/officeart/2005/8/layout/chevron2"/>
    <dgm:cxn modelId="{B0B5DB3B-5BF2-A64F-A6B8-4AA644C91399}" type="presParOf" srcId="{3F772EB6-3F0C-D149-9205-7DA1D4CD02CE}" destId="{BA8D5180-9E4C-DD46-B1D8-FBE03E3422DB}" srcOrd="4" destOrd="0" presId="urn:microsoft.com/office/officeart/2005/8/layout/chevron2"/>
    <dgm:cxn modelId="{BAC41447-F18A-2141-BD9E-84F8D889CDDF}" type="presParOf" srcId="{BA8D5180-9E4C-DD46-B1D8-FBE03E3422DB}" destId="{53946427-7C60-EF41-8853-D7B423914A47}" srcOrd="0" destOrd="0" presId="urn:microsoft.com/office/officeart/2005/8/layout/chevron2"/>
    <dgm:cxn modelId="{BA39C728-72D6-EA40-B8AF-846BB3CDBC53}" type="presParOf" srcId="{BA8D5180-9E4C-DD46-B1D8-FBE03E3422DB}" destId="{BE67D271-75F3-1A40-A9DB-54E7E9462CA0}" srcOrd="1" destOrd="0" presId="urn:microsoft.com/office/officeart/2005/8/layout/chevron2"/>
    <dgm:cxn modelId="{DD95753F-BD2D-4646-941F-45E7BC8E5D63}" type="presParOf" srcId="{3F772EB6-3F0C-D149-9205-7DA1D4CD02CE}" destId="{10A82ADD-9F1A-224F-9F3E-5D1DF4029FEF}" srcOrd="5" destOrd="0" presId="urn:microsoft.com/office/officeart/2005/8/layout/chevron2"/>
    <dgm:cxn modelId="{F2FF9AB9-01A3-9E41-BBE2-D8B4D4C35AD0}" type="presParOf" srcId="{3F772EB6-3F0C-D149-9205-7DA1D4CD02CE}" destId="{BA5F29B9-468F-C748-BE39-D958C8B1A44A}" srcOrd="6" destOrd="0" presId="urn:microsoft.com/office/officeart/2005/8/layout/chevron2"/>
    <dgm:cxn modelId="{5080EFE0-8E35-324D-B682-1E96A5BC0B93}" type="presParOf" srcId="{BA5F29B9-468F-C748-BE39-D958C8B1A44A}" destId="{B3C3F2A1-7E2B-5D45-ADCE-2EB52A40BAE3}" srcOrd="0" destOrd="0" presId="urn:microsoft.com/office/officeart/2005/8/layout/chevron2"/>
    <dgm:cxn modelId="{5BD367F0-C72E-F246-86A0-6BAB8E179BE4}" type="presParOf" srcId="{BA5F29B9-468F-C748-BE39-D958C8B1A44A}" destId="{05EC1130-B60C-DF4E-B831-F79EDB375CC3}" srcOrd="1" destOrd="0" presId="urn:microsoft.com/office/officeart/2005/8/layout/chevron2"/>
    <dgm:cxn modelId="{5C196FBA-B5EA-C34A-8A34-DBB680566013}" type="presParOf" srcId="{3F772EB6-3F0C-D149-9205-7DA1D4CD02CE}" destId="{B033BC4E-ABFB-0B44-B7E2-88026B00A3D6}" srcOrd="7" destOrd="0" presId="urn:microsoft.com/office/officeart/2005/8/layout/chevron2"/>
    <dgm:cxn modelId="{0C45CE22-C97E-FF4C-9E7D-C10AEB03F0C2}" type="presParOf" srcId="{3F772EB6-3F0C-D149-9205-7DA1D4CD02CE}" destId="{950EF1BD-91EA-B94E-A424-DCE0915C0D5E}" srcOrd="8" destOrd="0" presId="urn:microsoft.com/office/officeart/2005/8/layout/chevron2"/>
    <dgm:cxn modelId="{A49C6AF7-090F-F34C-BF43-47AD6ABCC16D}" type="presParOf" srcId="{950EF1BD-91EA-B94E-A424-DCE0915C0D5E}" destId="{6DF6C051-E47F-514D-8473-E9AEE381C14C}" srcOrd="0" destOrd="0" presId="urn:microsoft.com/office/officeart/2005/8/layout/chevron2"/>
    <dgm:cxn modelId="{23A00317-9ABE-B747-AD00-4AB7C8BA0C71}" type="presParOf" srcId="{950EF1BD-91EA-B94E-A424-DCE0915C0D5E}" destId="{6AB49E0E-8923-6749-870B-BC7BEA8497D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B33309-AD9C-7642-9233-0B710CBFF646}">
      <dsp:nvSpPr>
        <dsp:cNvPr id="0" name=""/>
        <dsp:cNvSpPr/>
      </dsp:nvSpPr>
      <dsp:spPr>
        <a:xfrm rot="5400000">
          <a:off x="-253310" y="256024"/>
          <a:ext cx="1688737" cy="1182116"/>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GB" sz="3500" kern="1200" dirty="0"/>
            <a:t>1</a:t>
          </a:r>
        </a:p>
      </dsp:txBody>
      <dsp:txXfrm rot="-5400000">
        <a:off x="1" y="593771"/>
        <a:ext cx="1182116" cy="506621"/>
      </dsp:txXfrm>
    </dsp:sp>
    <dsp:sp modelId="{F6A33094-7F1F-194E-9BD3-030A832CA018}">
      <dsp:nvSpPr>
        <dsp:cNvPr id="0" name=""/>
        <dsp:cNvSpPr/>
      </dsp:nvSpPr>
      <dsp:spPr>
        <a:xfrm rot="5400000">
          <a:off x="10557818" y="-9372988"/>
          <a:ext cx="1097679" cy="1984908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GB" sz="3200" kern="1200" dirty="0"/>
            <a:t>Check you are eligible</a:t>
          </a:r>
        </a:p>
        <a:p>
          <a:pPr marL="285750" lvl="1" indent="-285750" algn="l" defTabSz="1422400">
            <a:lnSpc>
              <a:spcPct val="90000"/>
            </a:lnSpc>
            <a:spcBef>
              <a:spcPct val="0"/>
            </a:spcBef>
            <a:spcAft>
              <a:spcPct val="15000"/>
            </a:spcAft>
            <a:buChar char="•"/>
          </a:pPr>
          <a:r>
            <a:rPr lang="en-GB" sz="3200" kern="1200" dirty="0" err="1"/>
            <a:t>i.e</a:t>
          </a:r>
          <a:r>
            <a:rPr lang="en-GB" sz="3200" kern="1200" dirty="0"/>
            <a:t> profession, level (pre-doctoral), KSS</a:t>
          </a:r>
        </a:p>
      </dsp:txBody>
      <dsp:txXfrm rot="-5400000">
        <a:off x="1182116" y="56298"/>
        <a:ext cx="19795499" cy="990511"/>
      </dsp:txXfrm>
    </dsp:sp>
    <dsp:sp modelId="{DCEF4EA0-92DD-A84C-ABD3-546D55E93CCA}">
      <dsp:nvSpPr>
        <dsp:cNvPr id="0" name=""/>
        <dsp:cNvSpPr/>
      </dsp:nvSpPr>
      <dsp:spPr>
        <a:xfrm rot="5400000">
          <a:off x="-253310" y="1831635"/>
          <a:ext cx="1688737" cy="1182116"/>
        </a:xfrm>
        <a:prstGeom prst="chevron">
          <a:avLst/>
        </a:prstGeom>
        <a:solidFill>
          <a:schemeClr val="accent5">
            <a:hueOff val="-5104701"/>
            <a:satOff val="-8333"/>
            <a:lumOff val="-3529"/>
            <a:alphaOff val="0"/>
          </a:schemeClr>
        </a:solidFill>
        <a:ln w="25400" cap="flat" cmpd="sng" algn="ctr">
          <a:solidFill>
            <a:schemeClr val="accent5">
              <a:hueOff val="-5104701"/>
              <a:satOff val="-8333"/>
              <a:lumOff val="-35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GB" sz="3500" kern="1200" dirty="0"/>
            <a:t>2</a:t>
          </a:r>
        </a:p>
      </dsp:txBody>
      <dsp:txXfrm rot="-5400000">
        <a:off x="1" y="2169382"/>
        <a:ext cx="1182116" cy="506621"/>
      </dsp:txXfrm>
    </dsp:sp>
    <dsp:sp modelId="{1826CAC7-694A-FB42-B4E1-889321835723}">
      <dsp:nvSpPr>
        <dsp:cNvPr id="0" name=""/>
        <dsp:cNvSpPr/>
      </dsp:nvSpPr>
      <dsp:spPr>
        <a:xfrm rot="5400000">
          <a:off x="10557818" y="-7797376"/>
          <a:ext cx="1097679" cy="19849083"/>
        </a:xfrm>
        <a:prstGeom prst="round2SameRect">
          <a:avLst/>
        </a:prstGeom>
        <a:solidFill>
          <a:schemeClr val="lt1">
            <a:alpha val="90000"/>
            <a:hueOff val="0"/>
            <a:satOff val="0"/>
            <a:lumOff val="0"/>
            <a:alphaOff val="0"/>
          </a:schemeClr>
        </a:solidFill>
        <a:ln w="25400" cap="flat" cmpd="sng" algn="ctr">
          <a:solidFill>
            <a:schemeClr val="accent5">
              <a:hueOff val="-5104701"/>
              <a:satOff val="-8333"/>
              <a:lumOff val="-35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GB" sz="3200" kern="1200" dirty="0"/>
            <a:t>Identify who you will need to support you and discuss the internship opportunity with them</a:t>
          </a:r>
        </a:p>
        <a:p>
          <a:pPr marL="285750" lvl="1" indent="-285750" algn="l" defTabSz="1422400">
            <a:lnSpc>
              <a:spcPct val="90000"/>
            </a:lnSpc>
            <a:spcBef>
              <a:spcPct val="0"/>
            </a:spcBef>
            <a:spcAft>
              <a:spcPct val="15000"/>
            </a:spcAft>
            <a:buChar char="•"/>
          </a:pPr>
          <a:r>
            <a:rPr lang="en-GB" sz="3200" kern="1200" dirty="0" err="1"/>
            <a:t>e.g</a:t>
          </a:r>
          <a:r>
            <a:rPr lang="en-GB" sz="3200" kern="1200" dirty="0"/>
            <a:t> manager, mentor, R&amp;I or other (finance) contact</a:t>
          </a:r>
        </a:p>
      </dsp:txBody>
      <dsp:txXfrm rot="-5400000">
        <a:off x="1182116" y="1631910"/>
        <a:ext cx="19795499" cy="990511"/>
      </dsp:txXfrm>
    </dsp:sp>
    <dsp:sp modelId="{53946427-7C60-EF41-8853-D7B423914A47}">
      <dsp:nvSpPr>
        <dsp:cNvPr id="0" name=""/>
        <dsp:cNvSpPr/>
      </dsp:nvSpPr>
      <dsp:spPr>
        <a:xfrm rot="5400000">
          <a:off x="-253310" y="3407247"/>
          <a:ext cx="1688737" cy="1182116"/>
        </a:xfrm>
        <a:prstGeom prst="chevron">
          <a:avLst/>
        </a:prstGeom>
        <a:solidFill>
          <a:schemeClr val="accent5">
            <a:hueOff val="-10209402"/>
            <a:satOff val="-16667"/>
            <a:lumOff val="-7058"/>
            <a:alphaOff val="0"/>
          </a:schemeClr>
        </a:solidFill>
        <a:ln w="25400" cap="flat" cmpd="sng" algn="ctr">
          <a:solidFill>
            <a:schemeClr val="accent5">
              <a:hueOff val="-10209402"/>
              <a:satOff val="-16667"/>
              <a:lumOff val="-70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GB" sz="3500" kern="1200" dirty="0"/>
            <a:t>3</a:t>
          </a:r>
        </a:p>
      </dsp:txBody>
      <dsp:txXfrm rot="-5400000">
        <a:off x="1" y="3744994"/>
        <a:ext cx="1182116" cy="506621"/>
      </dsp:txXfrm>
    </dsp:sp>
    <dsp:sp modelId="{BE67D271-75F3-1A40-A9DB-54E7E9462CA0}">
      <dsp:nvSpPr>
        <dsp:cNvPr id="0" name=""/>
        <dsp:cNvSpPr/>
      </dsp:nvSpPr>
      <dsp:spPr>
        <a:xfrm rot="5400000">
          <a:off x="10557818" y="-6221764"/>
          <a:ext cx="1097679" cy="19849083"/>
        </a:xfrm>
        <a:prstGeom prst="round2SameRect">
          <a:avLst/>
        </a:prstGeom>
        <a:solidFill>
          <a:schemeClr val="lt1">
            <a:alpha val="90000"/>
            <a:hueOff val="0"/>
            <a:satOff val="0"/>
            <a:lumOff val="0"/>
            <a:alphaOff val="0"/>
          </a:schemeClr>
        </a:solidFill>
        <a:ln w="25400" cap="flat" cmpd="sng" algn="ctr">
          <a:solidFill>
            <a:schemeClr val="accent5">
              <a:hueOff val="-10209402"/>
              <a:satOff val="-16667"/>
              <a:lumOff val="-70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GB" sz="3200" kern="1200" dirty="0"/>
            <a:t>Think about which of the 4 levels of internship best describes you research experience</a:t>
          </a:r>
        </a:p>
        <a:p>
          <a:pPr marL="285750" lvl="1" indent="-285750" algn="l" defTabSz="1422400">
            <a:lnSpc>
              <a:spcPct val="90000"/>
            </a:lnSpc>
            <a:spcBef>
              <a:spcPct val="0"/>
            </a:spcBef>
            <a:spcAft>
              <a:spcPct val="15000"/>
            </a:spcAft>
            <a:buChar char="•"/>
          </a:pPr>
          <a:r>
            <a:rPr lang="en-GB" sz="3200" kern="1200" dirty="0"/>
            <a:t> Stepping into research; Growing in research; Delivery research leadership; Clinical/practitioner academic</a:t>
          </a:r>
        </a:p>
      </dsp:txBody>
      <dsp:txXfrm rot="-5400000">
        <a:off x="1182116" y="3207522"/>
        <a:ext cx="19795499" cy="990511"/>
      </dsp:txXfrm>
    </dsp:sp>
    <dsp:sp modelId="{B3C3F2A1-7E2B-5D45-ADCE-2EB52A40BAE3}">
      <dsp:nvSpPr>
        <dsp:cNvPr id="0" name=""/>
        <dsp:cNvSpPr/>
      </dsp:nvSpPr>
      <dsp:spPr>
        <a:xfrm rot="5400000">
          <a:off x="-253310" y="4982859"/>
          <a:ext cx="1688737" cy="1182116"/>
        </a:xfrm>
        <a:prstGeom prst="chevron">
          <a:avLst/>
        </a:prstGeom>
        <a:solidFill>
          <a:schemeClr val="accent5">
            <a:hueOff val="-15314104"/>
            <a:satOff val="-25000"/>
            <a:lumOff val="-10588"/>
            <a:alphaOff val="0"/>
          </a:schemeClr>
        </a:solidFill>
        <a:ln w="25400" cap="flat" cmpd="sng" algn="ctr">
          <a:solidFill>
            <a:schemeClr val="accent5">
              <a:hueOff val="-15314104"/>
              <a:satOff val="-25000"/>
              <a:lumOff val="-1058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GB" sz="3500" kern="1200" dirty="0"/>
            <a:t>4</a:t>
          </a:r>
        </a:p>
      </dsp:txBody>
      <dsp:txXfrm rot="-5400000">
        <a:off x="1" y="5320606"/>
        <a:ext cx="1182116" cy="506621"/>
      </dsp:txXfrm>
    </dsp:sp>
    <dsp:sp modelId="{05EC1130-B60C-DF4E-B831-F79EDB375CC3}">
      <dsp:nvSpPr>
        <dsp:cNvPr id="0" name=""/>
        <dsp:cNvSpPr/>
      </dsp:nvSpPr>
      <dsp:spPr>
        <a:xfrm rot="5400000">
          <a:off x="10557818" y="-4646153"/>
          <a:ext cx="1097679" cy="19849083"/>
        </a:xfrm>
        <a:prstGeom prst="round2SameRect">
          <a:avLst/>
        </a:prstGeom>
        <a:solidFill>
          <a:schemeClr val="lt1">
            <a:alpha val="90000"/>
            <a:hueOff val="0"/>
            <a:satOff val="0"/>
            <a:lumOff val="0"/>
            <a:alphaOff val="0"/>
          </a:schemeClr>
        </a:solidFill>
        <a:ln w="25400" cap="flat" cmpd="sng" algn="ctr">
          <a:solidFill>
            <a:schemeClr val="accent5">
              <a:hueOff val="-15314104"/>
              <a:satOff val="-25000"/>
              <a:lumOff val="-105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GB" sz="3200" kern="1200" dirty="0"/>
            <a:t>Think about the activities you might undertake as part of the internship</a:t>
          </a:r>
        </a:p>
        <a:p>
          <a:pPr marL="285750" lvl="1" indent="-285750" algn="l" defTabSz="1422400">
            <a:lnSpc>
              <a:spcPct val="90000"/>
            </a:lnSpc>
            <a:spcBef>
              <a:spcPct val="0"/>
            </a:spcBef>
            <a:spcAft>
              <a:spcPct val="15000"/>
            </a:spcAft>
            <a:buChar char="•"/>
          </a:pPr>
          <a:r>
            <a:rPr lang="en-GB" sz="3200" kern="1200" dirty="0"/>
            <a:t>See the ‘menu’ for examples but also add your own ideas</a:t>
          </a:r>
        </a:p>
      </dsp:txBody>
      <dsp:txXfrm rot="-5400000">
        <a:off x="1182116" y="4783133"/>
        <a:ext cx="19795499" cy="990511"/>
      </dsp:txXfrm>
    </dsp:sp>
    <dsp:sp modelId="{6DF6C051-E47F-514D-8473-E9AEE381C14C}">
      <dsp:nvSpPr>
        <dsp:cNvPr id="0" name=""/>
        <dsp:cNvSpPr/>
      </dsp:nvSpPr>
      <dsp:spPr>
        <a:xfrm rot="5400000">
          <a:off x="-253310" y="6558471"/>
          <a:ext cx="1688737" cy="1182116"/>
        </a:xfrm>
        <a:prstGeom prst="chevron">
          <a:avLst/>
        </a:prstGeom>
        <a:solidFill>
          <a:schemeClr val="accent5">
            <a:hueOff val="-20418805"/>
            <a:satOff val="-33333"/>
            <a:lumOff val="-14117"/>
            <a:alphaOff val="0"/>
          </a:schemeClr>
        </a:solidFill>
        <a:ln w="25400" cap="flat" cmpd="sng" algn="ctr">
          <a:solidFill>
            <a:schemeClr val="accent5">
              <a:hueOff val="-20418805"/>
              <a:satOff val="-33333"/>
              <a:lumOff val="-1411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a:lnSpc>
              <a:spcPct val="90000"/>
            </a:lnSpc>
            <a:spcBef>
              <a:spcPct val="0"/>
            </a:spcBef>
            <a:spcAft>
              <a:spcPct val="35000"/>
            </a:spcAft>
            <a:buNone/>
          </a:pPr>
          <a:r>
            <a:rPr lang="en-GB" sz="3500" kern="1200" dirty="0"/>
            <a:t>5</a:t>
          </a:r>
        </a:p>
      </dsp:txBody>
      <dsp:txXfrm rot="-5400000">
        <a:off x="1" y="6896218"/>
        <a:ext cx="1182116" cy="506621"/>
      </dsp:txXfrm>
    </dsp:sp>
    <dsp:sp modelId="{6AB49E0E-8923-6749-870B-BC7BEA8497D2}">
      <dsp:nvSpPr>
        <dsp:cNvPr id="0" name=""/>
        <dsp:cNvSpPr/>
      </dsp:nvSpPr>
      <dsp:spPr>
        <a:xfrm rot="5400000">
          <a:off x="10557818" y="-3070541"/>
          <a:ext cx="1097679" cy="19849083"/>
        </a:xfrm>
        <a:prstGeom prst="round2SameRect">
          <a:avLst/>
        </a:prstGeom>
        <a:solidFill>
          <a:schemeClr val="lt1">
            <a:alpha val="90000"/>
            <a:hueOff val="0"/>
            <a:satOff val="0"/>
            <a:lumOff val="0"/>
            <a:alphaOff val="0"/>
          </a:schemeClr>
        </a:solidFill>
        <a:ln w="25400" cap="flat" cmpd="sng" algn="ctr">
          <a:solidFill>
            <a:schemeClr val="accent5">
              <a:hueOff val="-20418805"/>
              <a:satOff val="-33333"/>
              <a:lumOff val="-141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GB" sz="3200" kern="1200" dirty="0"/>
            <a:t>Prepare your application, making sure you refer to the Guidance for Applicants document</a:t>
          </a:r>
        </a:p>
        <a:p>
          <a:pPr marL="285750" lvl="1" indent="-285750" algn="l" defTabSz="1422400">
            <a:lnSpc>
              <a:spcPct val="90000"/>
            </a:lnSpc>
            <a:spcBef>
              <a:spcPct val="0"/>
            </a:spcBef>
            <a:spcAft>
              <a:spcPct val="15000"/>
            </a:spcAft>
            <a:buChar char="•"/>
          </a:pPr>
          <a:r>
            <a:rPr lang="en-GB" sz="3200" kern="1200" dirty="0"/>
            <a:t>Contact the ARC KSS Academy for 1-2-1 support or if you have any questions</a:t>
          </a:r>
        </a:p>
      </dsp:txBody>
      <dsp:txXfrm rot="-5400000">
        <a:off x="1182116" y="6358745"/>
        <a:ext cx="19795499" cy="99051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Inclusive Sans"/>
                <a:ea typeface="Inclusive Sans"/>
                <a:cs typeface="Inclusive Sans"/>
                <a:sym typeface="Inclusive Sans"/>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Inclusive Sans"/>
                <a:ea typeface="Inclusive Sans"/>
                <a:cs typeface="Inclusive Sans"/>
                <a:sym typeface="Inclusive Sans"/>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530" y="1143000"/>
            <a:ext cx="54870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Inclusive Sans"/>
                <a:ea typeface="Inclusive Sans"/>
                <a:cs typeface="Inclusive Sans"/>
                <a:sym typeface="Inclusive Sans"/>
              </a:defRPr>
            </a:lvl1pPr>
            <a:lvl2pPr marL="914400" lvl="1" indent="-228600">
              <a:spcBef>
                <a:spcPts val="0"/>
              </a:spcBef>
              <a:spcAft>
                <a:spcPts val="0"/>
              </a:spcAft>
              <a:buSzPts val="1400"/>
              <a:buNone/>
              <a:defRPr sz="1800"/>
            </a:lvl2pPr>
            <a:lvl3pPr marL="1371600" lvl="2" indent="-228600">
              <a:spcBef>
                <a:spcPts val="0"/>
              </a:spcBef>
              <a:spcAft>
                <a:spcPts val="0"/>
              </a:spcAft>
              <a:buSzPts val="1400"/>
              <a:buNone/>
              <a:defRPr sz="1800"/>
            </a:lvl3pPr>
            <a:lvl4pPr marL="1828800" lvl="3" indent="-228600">
              <a:spcBef>
                <a:spcPts val="0"/>
              </a:spcBef>
              <a:spcAft>
                <a:spcPts val="0"/>
              </a:spcAft>
              <a:buSzPts val="1400"/>
              <a:buNone/>
              <a:defRPr sz="1800"/>
            </a:lvl4pPr>
            <a:lvl5pPr marL="2286000" lvl="4" indent="-228600">
              <a:spcBef>
                <a:spcPts val="0"/>
              </a:spcBef>
              <a:spcAft>
                <a:spcPts val="0"/>
              </a:spcAft>
              <a:buSzPts val="1400"/>
              <a:buNone/>
              <a:defRPr sz="1800"/>
            </a:lvl5pPr>
            <a:lvl6pPr marL="2743200" lvl="5" indent="-228600">
              <a:spcBef>
                <a:spcPts val="0"/>
              </a:spcBef>
              <a:spcAft>
                <a:spcPts val="0"/>
              </a:spcAft>
              <a:buSzPts val="1400"/>
              <a:buNone/>
              <a:defRPr sz="1800"/>
            </a:lvl6pPr>
            <a:lvl7pPr marL="3200400" lvl="6" indent="-228600">
              <a:spcBef>
                <a:spcPts val="0"/>
              </a:spcBef>
              <a:spcAft>
                <a:spcPts val="0"/>
              </a:spcAft>
              <a:buSzPts val="1400"/>
              <a:buNone/>
              <a:defRPr sz="1800"/>
            </a:lvl7pPr>
            <a:lvl8pPr marL="3657600" lvl="7" indent="-228600">
              <a:spcBef>
                <a:spcPts val="0"/>
              </a:spcBef>
              <a:spcAft>
                <a:spcPts val="0"/>
              </a:spcAft>
              <a:buSzPts val="1400"/>
              <a:buNone/>
              <a:defRPr sz="1800"/>
            </a:lvl8pPr>
            <a:lvl9pPr marL="4114800" lvl="8" indent="-228600">
              <a:spcBef>
                <a:spcPts val="0"/>
              </a:spcBef>
              <a:spcAft>
                <a:spcPts val="0"/>
              </a:spcAft>
              <a:buSzPts val="1400"/>
              <a:buNone/>
              <a:defRPr sz="1800"/>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Inclusive Sans"/>
                <a:ea typeface="Inclusive Sans"/>
                <a:cs typeface="Inclusive Sans"/>
                <a:sym typeface="Inclusive Sans"/>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Inclusive Sans"/>
                <a:ea typeface="Inclusive Sans"/>
                <a:cs typeface="Inclusive Sans"/>
                <a:sym typeface="Inclusive Sans"/>
              </a:rPr>
              <a:t>‹#›</a:t>
            </a:fld>
            <a:endParaRPr sz="1200" b="0" i="0" u="none" strike="noStrike" cap="none">
              <a:solidFill>
                <a:schemeClr val="dk1"/>
              </a:solidFill>
              <a:latin typeface="Inclusive Sans"/>
              <a:ea typeface="Inclusive Sans"/>
              <a:cs typeface="Inclusive Sans"/>
              <a:sym typeface="Inclusive Sans"/>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3ce18c8ee6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3ce18c8ee65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g3ce18c8ee65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3ce18c8ee65_1_4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8" name="Google Shape;298;g3ce18c8ee65_1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1 1">
  <p:cSld name="Cover slide 1_1_2">
    <p:spTree>
      <p:nvGrpSpPr>
        <p:cNvPr id="1" name="Shape 23"/>
        <p:cNvGrpSpPr/>
        <p:nvPr/>
      </p:nvGrpSpPr>
      <p:grpSpPr>
        <a:xfrm>
          <a:off x="0" y="0"/>
          <a:ext cx="0" cy="0"/>
          <a:chOff x="0" y="0"/>
          <a:chExt cx="0" cy="0"/>
        </a:xfrm>
      </p:grpSpPr>
      <p:sp>
        <p:nvSpPr>
          <p:cNvPr id="24" name="Google Shape;24;p3"/>
          <p:cNvSpPr txBox="1">
            <a:spLocks noGrp="1"/>
          </p:cNvSpPr>
          <p:nvPr>
            <p:ph type="ctrTitle"/>
          </p:nvPr>
        </p:nvSpPr>
        <p:spPr>
          <a:xfrm>
            <a:off x="1015300" y="5067260"/>
            <a:ext cx="12142200" cy="24774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9001"/>
              <a:buFont typeface="Inclusive Sans"/>
              <a:buNone/>
              <a:defRPr sz="9000" b="1" i="0">
                <a:latin typeface="Inclusive Sans"/>
                <a:ea typeface="Inclusive Sans"/>
                <a:cs typeface="Inclusive Sans"/>
                <a:sym typeface="Inclusive Sans"/>
              </a:defRPr>
            </a:lvl1pPr>
            <a:lvl2pPr lvl="1">
              <a:spcBef>
                <a:spcPts val="0"/>
              </a:spcBef>
              <a:spcAft>
                <a:spcPts val="0"/>
              </a:spcAft>
              <a:buSzPts val="2800"/>
              <a:buNone/>
              <a:defRPr sz="3600"/>
            </a:lvl2pPr>
            <a:lvl3pPr lvl="2">
              <a:spcBef>
                <a:spcPts val="0"/>
              </a:spcBef>
              <a:spcAft>
                <a:spcPts val="0"/>
              </a:spcAft>
              <a:buSzPts val="2800"/>
              <a:buNone/>
              <a:defRPr sz="3600"/>
            </a:lvl3pPr>
            <a:lvl4pPr lvl="3">
              <a:spcBef>
                <a:spcPts val="0"/>
              </a:spcBef>
              <a:spcAft>
                <a:spcPts val="0"/>
              </a:spcAft>
              <a:buSzPts val="2800"/>
              <a:buNone/>
              <a:defRPr sz="3600"/>
            </a:lvl4pPr>
            <a:lvl5pPr lvl="4">
              <a:spcBef>
                <a:spcPts val="0"/>
              </a:spcBef>
              <a:spcAft>
                <a:spcPts val="0"/>
              </a:spcAft>
              <a:buSzPts val="2800"/>
              <a:buNone/>
              <a:defRPr sz="3600"/>
            </a:lvl5pPr>
            <a:lvl6pPr lvl="5">
              <a:spcBef>
                <a:spcPts val="0"/>
              </a:spcBef>
              <a:spcAft>
                <a:spcPts val="0"/>
              </a:spcAft>
              <a:buSzPts val="2800"/>
              <a:buNone/>
              <a:defRPr sz="3600"/>
            </a:lvl6pPr>
            <a:lvl7pPr lvl="6">
              <a:spcBef>
                <a:spcPts val="0"/>
              </a:spcBef>
              <a:spcAft>
                <a:spcPts val="0"/>
              </a:spcAft>
              <a:buSzPts val="2800"/>
              <a:buNone/>
              <a:defRPr sz="3600"/>
            </a:lvl7pPr>
            <a:lvl8pPr lvl="7">
              <a:spcBef>
                <a:spcPts val="0"/>
              </a:spcBef>
              <a:spcAft>
                <a:spcPts val="0"/>
              </a:spcAft>
              <a:buSzPts val="2800"/>
              <a:buNone/>
              <a:defRPr sz="3600"/>
            </a:lvl8pPr>
            <a:lvl9pPr lvl="8">
              <a:spcBef>
                <a:spcPts val="0"/>
              </a:spcBef>
              <a:spcAft>
                <a:spcPts val="0"/>
              </a:spcAft>
              <a:buSzPts val="2800"/>
              <a:buNone/>
              <a:defRPr sz="3600"/>
            </a:lvl9pPr>
          </a:lstStyle>
          <a:p>
            <a:endParaRPr/>
          </a:p>
        </p:txBody>
      </p:sp>
      <p:sp>
        <p:nvSpPr>
          <p:cNvPr id="25" name="Google Shape;25;p3"/>
          <p:cNvSpPr txBox="1">
            <a:spLocks noGrp="1"/>
          </p:cNvSpPr>
          <p:nvPr>
            <p:ph type="subTitle" idx="1"/>
          </p:nvPr>
        </p:nvSpPr>
        <p:spPr>
          <a:xfrm>
            <a:off x="1015300" y="8038212"/>
            <a:ext cx="12142200" cy="2477400"/>
          </a:xfrm>
          <a:prstGeom prst="rect">
            <a:avLst/>
          </a:prstGeom>
          <a:noFill/>
          <a:ln>
            <a:noFill/>
          </a:ln>
        </p:spPr>
        <p:txBody>
          <a:bodyPr spcFirstLastPara="1" wrap="square" lIns="0" tIns="0" rIns="0" bIns="0" anchor="t" anchorCtr="0">
            <a:noAutofit/>
          </a:bodyPr>
          <a:lstStyle>
            <a:lvl1pPr lvl="0" algn="l">
              <a:lnSpc>
                <a:spcPct val="100000"/>
              </a:lnSpc>
              <a:spcBef>
                <a:spcPts val="2000"/>
              </a:spcBef>
              <a:spcAft>
                <a:spcPts val="0"/>
              </a:spcAft>
              <a:buClr>
                <a:schemeClr val="dk1"/>
              </a:buClr>
              <a:buSzPts val="4800"/>
              <a:buNone/>
              <a:defRPr sz="4800">
                <a:solidFill>
                  <a:schemeClr val="dk1"/>
                </a:solidFill>
              </a:defRPr>
            </a:lvl1pPr>
            <a:lvl2pPr lvl="1" algn="ctr">
              <a:lnSpc>
                <a:spcPct val="90000"/>
              </a:lnSpc>
              <a:spcBef>
                <a:spcPts val="1000"/>
              </a:spcBef>
              <a:spcAft>
                <a:spcPts val="0"/>
              </a:spcAft>
              <a:buClr>
                <a:schemeClr val="accent6"/>
              </a:buClr>
              <a:buSzPts val="4000"/>
              <a:buNone/>
              <a:defRPr sz="4000"/>
            </a:lvl2pPr>
            <a:lvl3pPr lvl="2" algn="ctr">
              <a:lnSpc>
                <a:spcPct val="90000"/>
              </a:lnSpc>
              <a:spcBef>
                <a:spcPts val="1000"/>
              </a:spcBef>
              <a:spcAft>
                <a:spcPts val="0"/>
              </a:spcAft>
              <a:buClr>
                <a:schemeClr val="accent6"/>
              </a:buClr>
              <a:buSzPts val="3600"/>
              <a:buNone/>
              <a:defRPr sz="3600"/>
            </a:lvl3pPr>
            <a:lvl4pPr lvl="3" algn="ctr">
              <a:lnSpc>
                <a:spcPct val="90000"/>
              </a:lnSpc>
              <a:spcBef>
                <a:spcPts val="1000"/>
              </a:spcBef>
              <a:spcAft>
                <a:spcPts val="0"/>
              </a:spcAft>
              <a:buClr>
                <a:schemeClr val="accent6"/>
              </a:buClr>
              <a:buSzPts val="3200"/>
              <a:buNone/>
              <a:defRPr sz="3200"/>
            </a:lvl4pPr>
            <a:lvl5pPr lvl="4" algn="ctr">
              <a:lnSpc>
                <a:spcPct val="90000"/>
              </a:lnSpc>
              <a:spcBef>
                <a:spcPts val="1000"/>
              </a:spcBef>
              <a:spcAft>
                <a:spcPts val="0"/>
              </a:spcAft>
              <a:buClr>
                <a:schemeClr val="accent6"/>
              </a:buClr>
              <a:buSzPts val="3200"/>
              <a:buNone/>
              <a:defRPr sz="3200"/>
            </a:lvl5pPr>
            <a:lvl6pPr lvl="5" algn="ctr">
              <a:lnSpc>
                <a:spcPct val="90000"/>
              </a:lnSpc>
              <a:spcBef>
                <a:spcPts val="1000"/>
              </a:spcBef>
              <a:spcAft>
                <a:spcPts val="0"/>
              </a:spcAft>
              <a:buClr>
                <a:schemeClr val="dk1"/>
              </a:buClr>
              <a:buSzPts val="3200"/>
              <a:buNone/>
              <a:defRPr sz="3200"/>
            </a:lvl6pPr>
            <a:lvl7pPr lvl="6" algn="ctr">
              <a:lnSpc>
                <a:spcPct val="90000"/>
              </a:lnSpc>
              <a:spcBef>
                <a:spcPts val="1000"/>
              </a:spcBef>
              <a:spcAft>
                <a:spcPts val="0"/>
              </a:spcAft>
              <a:buClr>
                <a:schemeClr val="dk1"/>
              </a:buClr>
              <a:buSzPts val="3200"/>
              <a:buNone/>
              <a:defRPr sz="3200"/>
            </a:lvl7pPr>
            <a:lvl8pPr lvl="7" algn="ctr">
              <a:lnSpc>
                <a:spcPct val="90000"/>
              </a:lnSpc>
              <a:spcBef>
                <a:spcPts val="1000"/>
              </a:spcBef>
              <a:spcAft>
                <a:spcPts val="0"/>
              </a:spcAft>
              <a:buClr>
                <a:schemeClr val="dk1"/>
              </a:buClr>
              <a:buSzPts val="3200"/>
              <a:buNone/>
              <a:defRPr sz="3200"/>
            </a:lvl8pPr>
            <a:lvl9pPr lvl="8" algn="ctr">
              <a:lnSpc>
                <a:spcPct val="90000"/>
              </a:lnSpc>
              <a:spcBef>
                <a:spcPts val="1000"/>
              </a:spcBef>
              <a:spcAft>
                <a:spcPts val="0"/>
              </a:spcAft>
              <a:buClr>
                <a:schemeClr val="dk1"/>
              </a:buClr>
              <a:buSzPts val="3200"/>
              <a:buNone/>
              <a:defRPr sz="3200"/>
            </a:lvl9pPr>
          </a:lstStyle>
          <a:p>
            <a:endParaRPr/>
          </a:p>
        </p:txBody>
      </p:sp>
      <p:pic>
        <p:nvPicPr>
          <p:cNvPr id="26" name="Google Shape;26;p3" title="20 years.png"/>
          <p:cNvPicPr preferRelativeResize="0"/>
          <p:nvPr/>
        </p:nvPicPr>
        <p:blipFill>
          <a:blip r:embed="rId2">
            <a:alphaModFix/>
          </a:blip>
          <a:stretch>
            <a:fillRect/>
          </a:stretch>
        </p:blipFill>
        <p:spPr>
          <a:xfrm>
            <a:off x="11691700" y="11009154"/>
            <a:ext cx="1833800" cy="1687096"/>
          </a:xfrm>
          <a:prstGeom prst="rect">
            <a:avLst/>
          </a:prstGeom>
          <a:noFill/>
          <a:ln>
            <a:noFill/>
          </a:ln>
        </p:spPr>
      </p:pic>
      <p:pic>
        <p:nvPicPr>
          <p:cNvPr id="27" name="Google Shape;27;p3" title="graphic element red.png"/>
          <p:cNvPicPr preferRelativeResize="0"/>
          <p:nvPr/>
        </p:nvPicPr>
        <p:blipFill>
          <a:blip r:embed="rId3">
            <a:alphaModFix/>
          </a:blip>
          <a:stretch>
            <a:fillRect/>
          </a:stretch>
        </p:blipFill>
        <p:spPr>
          <a:xfrm>
            <a:off x="14380616" y="0"/>
            <a:ext cx="9778014" cy="13715999"/>
          </a:xfrm>
          <a:prstGeom prst="rect">
            <a:avLst/>
          </a:prstGeom>
          <a:noFill/>
          <a:ln>
            <a:noFill/>
          </a:ln>
        </p:spPr>
      </p:pic>
      <p:sp>
        <p:nvSpPr>
          <p:cNvPr id="28" name="Google Shape;28;p3"/>
          <p:cNvSpPr txBox="1">
            <a:spLocks noGrp="1"/>
          </p:cNvSpPr>
          <p:nvPr>
            <p:ph type="subTitle" idx="2"/>
          </p:nvPr>
        </p:nvSpPr>
        <p:spPr>
          <a:xfrm>
            <a:off x="1015365" y="12237720"/>
            <a:ext cx="11078100" cy="432300"/>
          </a:xfrm>
          <a:prstGeom prst="rect">
            <a:avLst/>
          </a:prstGeom>
        </p:spPr>
        <p:txBody>
          <a:bodyPr spcFirstLastPara="1" wrap="square" lIns="0" tIns="0" rIns="0" bIns="0" anchor="t" anchorCtr="0">
            <a:noAutofit/>
          </a:bodyPr>
          <a:lstStyle>
            <a:lvl1pPr lvl="0">
              <a:lnSpc>
                <a:spcPct val="100000"/>
              </a:lnSpc>
              <a:spcBef>
                <a:spcPts val="2000"/>
              </a:spcBef>
              <a:spcAft>
                <a:spcPts val="0"/>
              </a:spcAft>
              <a:buClr>
                <a:schemeClr val="dk1"/>
              </a:buClr>
              <a:buSzPts val="3600"/>
              <a:buFont typeface="Inclusive Sans"/>
              <a:buNone/>
              <a:defRPr sz="3600">
                <a:solidFill>
                  <a:schemeClr val="dk1"/>
                </a:solidFill>
              </a:defRPr>
            </a:lvl1pPr>
            <a:lvl2pPr lvl="1">
              <a:spcBef>
                <a:spcPts val="1000"/>
              </a:spcBef>
              <a:spcAft>
                <a:spcPts val="0"/>
              </a:spcAft>
              <a:buSzPts val="3600"/>
              <a:buFont typeface="Inclusive Sans"/>
              <a:buNone/>
              <a:defRPr sz="3600"/>
            </a:lvl2pPr>
            <a:lvl3pPr lvl="2">
              <a:spcBef>
                <a:spcPts val="1000"/>
              </a:spcBef>
              <a:spcAft>
                <a:spcPts val="0"/>
              </a:spcAft>
              <a:buSzPts val="3600"/>
              <a:buFont typeface="Inclusive Sans"/>
              <a:buNone/>
              <a:defRPr sz="3600"/>
            </a:lvl3pPr>
            <a:lvl4pPr lvl="3">
              <a:spcBef>
                <a:spcPts val="1000"/>
              </a:spcBef>
              <a:spcAft>
                <a:spcPts val="0"/>
              </a:spcAft>
              <a:buSzPts val="3600"/>
              <a:buFont typeface="Inclusive Sans"/>
              <a:buNone/>
              <a:defRPr sz="3600"/>
            </a:lvl4pPr>
            <a:lvl5pPr lvl="4">
              <a:spcBef>
                <a:spcPts val="1000"/>
              </a:spcBef>
              <a:spcAft>
                <a:spcPts val="0"/>
              </a:spcAft>
              <a:buSzPts val="3600"/>
              <a:buFont typeface="Inclusive Sans"/>
              <a:buNone/>
              <a:defRPr sz="3600"/>
            </a:lvl5pPr>
            <a:lvl6pPr lvl="5">
              <a:spcBef>
                <a:spcPts val="1000"/>
              </a:spcBef>
              <a:spcAft>
                <a:spcPts val="0"/>
              </a:spcAft>
              <a:buSzPts val="3600"/>
              <a:buFont typeface="Inclusive Sans"/>
              <a:buNone/>
              <a:defRPr sz="3600">
                <a:latin typeface="Inclusive Sans"/>
                <a:ea typeface="Inclusive Sans"/>
                <a:cs typeface="Inclusive Sans"/>
                <a:sym typeface="Inclusive Sans"/>
              </a:defRPr>
            </a:lvl6pPr>
            <a:lvl7pPr lvl="6">
              <a:spcBef>
                <a:spcPts val="1000"/>
              </a:spcBef>
              <a:spcAft>
                <a:spcPts val="0"/>
              </a:spcAft>
              <a:buSzPts val="3600"/>
              <a:buFont typeface="Inclusive Sans"/>
              <a:buNone/>
              <a:defRPr sz="3600">
                <a:latin typeface="Inclusive Sans"/>
                <a:ea typeface="Inclusive Sans"/>
                <a:cs typeface="Inclusive Sans"/>
                <a:sym typeface="Inclusive Sans"/>
              </a:defRPr>
            </a:lvl7pPr>
            <a:lvl8pPr lvl="7">
              <a:spcBef>
                <a:spcPts val="1000"/>
              </a:spcBef>
              <a:spcAft>
                <a:spcPts val="0"/>
              </a:spcAft>
              <a:buSzPts val="3600"/>
              <a:buFont typeface="Inclusive Sans"/>
              <a:buNone/>
              <a:defRPr sz="3600">
                <a:latin typeface="Inclusive Sans"/>
                <a:ea typeface="Inclusive Sans"/>
                <a:cs typeface="Inclusive Sans"/>
                <a:sym typeface="Inclusive Sans"/>
              </a:defRPr>
            </a:lvl8pPr>
            <a:lvl9pPr lvl="8">
              <a:spcBef>
                <a:spcPts val="1000"/>
              </a:spcBef>
              <a:spcAft>
                <a:spcPts val="0"/>
              </a:spcAft>
              <a:buSzPts val="3600"/>
              <a:buFont typeface="Inclusive Sans"/>
              <a:buNone/>
              <a:defRPr sz="3600">
                <a:latin typeface="Inclusive Sans"/>
                <a:ea typeface="Inclusive Sans"/>
                <a:cs typeface="Inclusive Sans"/>
                <a:sym typeface="Inclusive Sans"/>
              </a:defRPr>
            </a:lvl9pPr>
          </a:lstStyle>
          <a:p>
            <a:endParaRPr/>
          </a:p>
        </p:txBody>
      </p:sp>
      <p:sp>
        <p:nvSpPr>
          <p:cNvPr id="29" name="Google Shape;29;p3"/>
          <p:cNvSpPr txBox="1">
            <a:spLocks noGrp="1"/>
          </p:cNvSpPr>
          <p:nvPr>
            <p:ph type="subTitle" idx="3"/>
          </p:nvPr>
        </p:nvSpPr>
        <p:spPr>
          <a:xfrm>
            <a:off x="1015365" y="11674088"/>
            <a:ext cx="13645500" cy="432300"/>
          </a:xfrm>
          <a:prstGeom prst="rect">
            <a:avLst/>
          </a:prstGeom>
        </p:spPr>
        <p:txBody>
          <a:bodyPr spcFirstLastPara="1" wrap="square" lIns="0" tIns="0" rIns="0" bIns="0" anchor="t" anchorCtr="0">
            <a:noAutofit/>
          </a:bodyPr>
          <a:lstStyle>
            <a:lvl1pPr lvl="0">
              <a:lnSpc>
                <a:spcPct val="100000"/>
              </a:lnSpc>
              <a:spcBef>
                <a:spcPts val="2000"/>
              </a:spcBef>
              <a:spcAft>
                <a:spcPts val="0"/>
              </a:spcAft>
              <a:buClr>
                <a:schemeClr val="dk1"/>
              </a:buClr>
              <a:buSzPts val="3600"/>
              <a:buNone/>
              <a:defRPr sz="3600">
                <a:solidFill>
                  <a:schemeClr val="dk1"/>
                </a:solidFill>
              </a:defRPr>
            </a:lvl1pPr>
            <a:lvl2pPr lvl="1">
              <a:spcBef>
                <a:spcPts val="1000"/>
              </a:spcBef>
              <a:spcAft>
                <a:spcPts val="0"/>
              </a:spcAft>
              <a:buSzPts val="4800"/>
              <a:buNone/>
              <a:defRPr/>
            </a:lvl2pPr>
            <a:lvl3pPr lvl="2">
              <a:spcBef>
                <a:spcPts val="1000"/>
              </a:spcBef>
              <a:spcAft>
                <a:spcPts val="0"/>
              </a:spcAft>
              <a:buSzPts val="4000"/>
              <a:buNone/>
              <a:defRPr/>
            </a:lvl3pPr>
            <a:lvl4pPr lvl="3">
              <a:spcBef>
                <a:spcPts val="1000"/>
              </a:spcBef>
              <a:spcAft>
                <a:spcPts val="0"/>
              </a:spcAft>
              <a:buSzPts val="3600"/>
              <a:buNone/>
              <a:defRPr/>
            </a:lvl4pPr>
            <a:lvl5pPr lvl="4">
              <a:spcBef>
                <a:spcPts val="1000"/>
              </a:spcBef>
              <a:spcAft>
                <a:spcPts val="0"/>
              </a:spcAft>
              <a:buSzPts val="3600"/>
              <a:buNone/>
              <a:defRPr/>
            </a:lvl5pPr>
            <a:lvl6pPr lvl="5">
              <a:spcBef>
                <a:spcPts val="1000"/>
              </a:spcBef>
              <a:spcAft>
                <a:spcPts val="0"/>
              </a:spcAft>
              <a:buSzPts val="3600"/>
              <a:buNone/>
              <a:defRPr/>
            </a:lvl6pPr>
            <a:lvl7pPr lvl="6">
              <a:spcBef>
                <a:spcPts val="1000"/>
              </a:spcBef>
              <a:spcAft>
                <a:spcPts val="0"/>
              </a:spcAft>
              <a:buSzPts val="3600"/>
              <a:buNone/>
              <a:defRPr/>
            </a:lvl7pPr>
            <a:lvl8pPr lvl="7">
              <a:spcBef>
                <a:spcPts val="1000"/>
              </a:spcBef>
              <a:spcAft>
                <a:spcPts val="0"/>
              </a:spcAft>
              <a:buSzPts val="3600"/>
              <a:buNone/>
              <a:defRPr/>
            </a:lvl8pPr>
            <a:lvl9pPr lvl="8">
              <a:spcBef>
                <a:spcPts val="1000"/>
              </a:spcBef>
              <a:spcAft>
                <a:spcPts val="0"/>
              </a:spcAft>
              <a:buSzPts val="3600"/>
              <a:buNone/>
              <a:defRPr/>
            </a:lvl9pPr>
          </a:lstStyle>
          <a:p>
            <a:endParaRPr/>
          </a:p>
        </p:txBody>
      </p:sp>
      <p:sp>
        <p:nvSpPr>
          <p:cNvPr id="30" name="Google Shape;30;p3"/>
          <p:cNvSpPr txBox="1">
            <a:spLocks noGrp="1"/>
          </p:cNvSpPr>
          <p:nvPr>
            <p:ph type="subTitle" idx="4"/>
          </p:nvPr>
        </p:nvSpPr>
        <p:spPr>
          <a:xfrm>
            <a:off x="1015375" y="3959543"/>
            <a:ext cx="8178300" cy="844800"/>
          </a:xfrm>
          <a:prstGeom prst="rect">
            <a:avLst/>
          </a:prstGeom>
          <a:ln w="28575" cap="flat" cmpd="sng">
            <a:solidFill>
              <a:schemeClr val="dk1"/>
            </a:solidFill>
            <a:prstDash val="solid"/>
            <a:round/>
            <a:headEnd type="none" w="sm" len="sm"/>
            <a:tailEnd type="none" w="sm" len="sm"/>
          </a:ln>
        </p:spPr>
        <p:txBody>
          <a:bodyPr spcFirstLastPara="1" wrap="square" lIns="222875" tIns="143825" rIns="222875" bIns="143825" anchor="ctr" anchorCtr="0">
            <a:noAutofit/>
          </a:bodyPr>
          <a:lstStyle>
            <a:lvl1pPr lvl="0">
              <a:spcBef>
                <a:spcPts val="2000"/>
              </a:spcBef>
              <a:spcAft>
                <a:spcPts val="0"/>
              </a:spcAft>
              <a:buClr>
                <a:schemeClr val="dk1"/>
              </a:buClr>
              <a:buSzPts val="3600"/>
              <a:buFont typeface="Inclusive Sans"/>
              <a:buNone/>
              <a:defRPr sz="3600" b="1">
                <a:solidFill>
                  <a:schemeClr val="dk1"/>
                </a:solidFill>
              </a:defRPr>
            </a:lvl1pPr>
            <a:lvl2pPr lvl="1">
              <a:spcBef>
                <a:spcPts val="1000"/>
              </a:spcBef>
              <a:spcAft>
                <a:spcPts val="0"/>
              </a:spcAft>
              <a:buSzPts val="3600"/>
              <a:buFont typeface="Inclusive Sans"/>
              <a:buNone/>
              <a:defRPr sz="3600" b="1"/>
            </a:lvl2pPr>
            <a:lvl3pPr lvl="2">
              <a:spcBef>
                <a:spcPts val="1000"/>
              </a:spcBef>
              <a:spcAft>
                <a:spcPts val="0"/>
              </a:spcAft>
              <a:buSzPts val="3600"/>
              <a:buFont typeface="Inclusive Sans"/>
              <a:buNone/>
              <a:defRPr sz="3600" b="1"/>
            </a:lvl3pPr>
            <a:lvl4pPr lvl="3">
              <a:spcBef>
                <a:spcPts val="1000"/>
              </a:spcBef>
              <a:spcAft>
                <a:spcPts val="0"/>
              </a:spcAft>
              <a:buSzPts val="3600"/>
              <a:buFont typeface="Inclusive Sans"/>
              <a:buNone/>
              <a:defRPr sz="3600" b="1"/>
            </a:lvl4pPr>
            <a:lvl5pPr lvl="4">
              <a:spcBef>
                <a:spcPts val="1000"/>
              </a:spcBef>
              <a:spcAft>
                <a:spcPts val="0"/>
              </a:spcAft>
              <a:buSzPts val="3600"/>
              <a:buFont typeface="Inclusive Sans"/>
              <a:buNone/>
              <a:defRPr sz="3600" b="1"/>
            </a:lvl5pPr>
            <a:lvl6pPr lvl="5">
              <a:spcBef>
                <a:spcPts val="1000"/>
              </a:spcBef>
              <a:spcAft>
                <a:spcPts val="0"/>
              </a:spcAft>
              <a:buSzPts val="3600"/>
              <a:buFont typeface="Inclusive Sans"/>
              <a:buNone/>
              <a:defRPr sz="3600" b="1">
                <a:latin typeface="Inclusive Sans"/>
                <a:ea typeface="Inclusive Sans"/>
                <a:cs typeface="Inclusive Sans"/>
                <a:sym typeface="Inclusive Sans"/>
              </a:defRPr>
            </a:lvl6pPr>
            <a:lvl7pPr lvl="6">
              <a:spcBef>
                <a:spcPts val="1000"/>
              </a:spcBef>
              <a:spcAft>
                <a:spcPts val="0"/>
              </a:spcAft>
              <a:buSzPts val="3600"/>
              <a:buFont typeface="Inclusive Sans"/>
              <a:buNone/>
              <a:defRPr sz="3600" b="1">
                <a:latin typeface="Inclusive Sans"/>
                <a:ea typeface="Inclusive Sans"/>
                <a:cs typeface="Inclusive Sans"/>
                <a:sym typeface="Inclusive Sans"/>
              </a:defRPr>
            </a:lvl7pPr>
            <a:lvl8pPr lvl="7">
              <a:spcBef>
                <a:spcPts val="1000"/>
              </a:spcBef>
              <a:spcAft>
                <a:spcPts val="0"/>
              </a:spcAft>
              <a:buSzPts val="3600"/>
              <a:buFont typeface="Inclusive Sans"/>
              <a:buNone/>
              <a:defRPr sz="3600" b="1">
                <a:latin typeface="Inclusive Sans"/>
                <a:ea typeface="Inclusive Sans"/>
                <a:cs typeface="Inclusive Sans"/>
                <a:sym typeface="Inclusive Sans"/>
              </a:defRPr>
            </a:lvl8pPr>
            <a:lvl9pPr lvl="8">
              <a:spcBef>
                <a:spcPts val="1000"/>
              </a:spcBef>
              <a:spcAft>
                <a:spcPts val="0"/>
              </a:spcAft>
              <a:buSzPts val="3600"/>
              <a:buFont typeface="Inclusive Sans"/>
              <a:buNone/>
              <a:defRPr sz="3600" b="1">
                <a:latin typeface="Inclusive Sans"/>
                <a:ea typeface="Inclusive Sans"/>
                <a:cs typeface="Inclusive Sans"/>
                <a:sym typeface="Inclusive Sans"/>
              </a:defRPr>
            </a:lvl9pPr>
          </a:lstStyle>
          <a:p>
            <a:endParaRPr/>
          </a:p>
        </p:txBody>
      </p:sp>
    </p:spTree>
  </p:cSld>
  <p:clrMapOvr>
    <a:masterClrMapping/>
  </p:clrMapOvr>
  <p:extLst>
    <p:ext uri="{DCECCB84-F9BA-43D5-87BE-67443E8EF086}">
      <p15:sldGuideLst xmlns:p15="http://schemas.microsoft.com/office/powerpoint/2012/main">
        <p15:guide id="1" orient="horz" pos="7994">
          <p15:clr>
            <a:srgbClr val="FBAE40"/>
          </p15:clr>
        </p15:guide>
        <p15:guide id="2" pos="7365">
          <p15:clr>
            <a:srgbClr val="FBAE40"/>
          </p15:clr>
        </p15:guide>
        <p15:guide id="3" orient="horz" pos="1570">
          <p15:clr>
            <a:srgbClr val="E46962"/>
          </p15:clr>
        </p15:guide>
        <p15:guide id="4" pos="640">
          <p15:clr>
            <a:srgbClr val="E46962"/>
          </p15:clr>
        </p15:guide>
        <p15:guide id="5" pos="8520">
          <p15:clr>
            <a:srgbClr val="E46962"/>
          </p15:clr>
        </p15:guide>
        <p15:guide id="6" orient="horz" pos="646">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ign off slide 1">
  <p:cSld name="Sign off slide_1">
    <p:spTree>
      <p:nvGrpSpPr>
        <p:cNvPr id="1" name="Shape 140"/>
        <p:cNvGrpSpPr/>
        <p:nvPr/>
      </p:nvGrpSpPr>
      <p:grpSpPr>
        <a:xfrm>
          <a:off x="0" y="0"/>
          <a:ext cx="0" cy="0"/>
          <a:chOff x="0" y="0"/>
          <a:chExt cx="0" cy="0"/>
        </a:xfrm>
      </p:grpSpPr>
      <p:pic>
        <p:nvPicPr>
          <p:cNvPr id="141" name="Google Shape;141;p17" title="20 years.png"/>
          <p:cNvPicPr preferRelativeResize="0"/>
          <p:nvPr/>
        </p:nvPicPr>
        <p:blipFill>
          <a:blip r:embed="rId2">
            <a:alphaModFix/>
          </a:blip>
          <a:stretch>
            <a:fillRect/>
          </a:stretch>
        </p:blipFill>
        <p:spPr>
          <a:xfrm>
            <a:off x="11691700" y="11009154"/>
            <a:ext cx="1833800" cy="1687096"/>
          </a:xfrm>
          <a:prstGeom prst="rect">
            <a:avLst/>
          </a:prstGeom>
          <a:noFill/>
          <a:ln>
            <a:noFill/>
          </a:ln>
        </p:spPr>
      </p:pic>
      <p:pic>
        <p:nvPicPr>
          <p:cNvPr id="142" name="Google Shape;142;p17" title="graphic element red.png"/>
          <p:cNvPicPr preferRelativeResize="0"/>
          <p:nvPr/>
        </p:nvPicPr>
        <p:blipFill>
          <a:blip r:embed="rId3">
            <a:alphaModFix/>
          </a:blip>
          <a:stretch>
            <a:fillRect/>
          </a:stretch>
        </p:blipFill>
        <p:spPr>
          <a:xfrm>
            <a:off x="14380616" y="0"/>
            <a:ext cx="9778014" cy="13715999"/>
          </a:xfrm>
          <a:prstGeom prst="rect">
            <a:avLst/>
          </a:prstGeom>
          <a:noFill/>
          <a:ln>
            <a:noFill/>
          </a:ln>
        </p:spPr>
      </p:pic>
      <p:sp>
        <p:nvSpPr>
          <p:cNvPr id="143" name="Google Shape;143;p17"/>
          <p:cNvSpPr txBox="1">
            <a:spLocks noGrp="1"/>
          </p:cNvSpPr>
          <p:nvPr>
            <p:ph type="ctrTitle"/>
          </p:nvPr>
        </p:nvSpPr>
        <p:spPr>
          <a:xfrm>
            <a:off x="1015300" y="3526275"/>
            <a:ext cx="18277800" cy="39138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14001"/>
              <a:buFont typeface="Inclusive Sans"/>
              <a:buNone/>
              <a:defRPr sz="14000" b="1" i="0">
                <a:latin typeface="Inclusive Sans"/>
                <a:ea typeface="Inclusive Sans"/>
                <a:cs typeface="Inclusive Sans"/>
                <a:sym typeface="Inclusive Sans"/>
              </a:defRPr>
            </a:lvl1pPr>
            <a:lvl2pPr lvl="1">
              <a:spcBef>
                <a:spcPts val="0"/>
              </a:spcBef>
              <a:spcAft>
                <a:spcPts val="0"/>
              </a:spcAft>
              <a:buSzPts val="2800"/>
              <a:buNone/>
              <a:defRPr sz="3600"/>
            </a:lvl2pPr>
            <a:lvl3pPr lvl="2">
              <a:spcBef>
                <a:spcPts val="0"/>
              </a:spcBef>
              <a:spcAft>
                <a:spcPts val="0"/>
              </a:spcAft>
              <a:buSzPts val="2800"/>
              <a:buNone/>
              <a:defRPr sz="3600"/>
            </a:lvl3pPr>
            <a:lvl4pPr lvl="3">
              <a:spcBef>
                <a:spcPts val="0"/>
              </a:spcBef>
              <a:spcAft>
                <a:spcPts val="0"/>
              </a:spcAft>
              <a:buSzPts val="2800"/>
              <a:buNone/>
              <a:defRPr sz="3600"/>
            </a:lvl4pPr>
            <a:lvl5pPr lvl="4">
              <a:spcBef>
                <a:spcPts val="0"/>
              </a:spcBef>
              <a:spcAft>
                <a:spcPts val="0"/>
              </a:spcAft>
              <a:buSzPts val="2800"/>
              <a:buNone/>
              <a:defRPr sz="3600"/>
            </a:lvl5pPr>
            <a:lvl6pPr lvl="5">
              <a:spcBef>
                <a:spcPts val="0"/>
              </a:spcBef>
              <a:spcAft>
                <a:spcPts val="0"/>
              </a:spcAft>
              <a:buSzPts val="2800"/>
              <a:buNone/>
              <a:defRPr sz="3600"/>
            </a:lvl6pPr>
            <a:lvl7pPr lvl="6">
              <a:spcBef>
                <a:spcPts val="0"/>
              </a:spcBef>
              <a:spcAft>
                <a:spcPts val="0"/>
              </a:spcAft>
              <a:buSzPts val="2800"/>
              <a:buNone/>
              <a:defRPr sz="3600"/>
            </a:lvl7pPr>
            <a:lvl8pPr lvl="7">
              <a:spcBef>
                <a:spcPts val="0"/>
              </a:spcBef>
              <a:spcAft>
                <a:spcPts val="0"/>
              </a:spcAft>
              <a:buSzPts val="2800"/>
              <a:buNone/>
              <a:defRPr sz="3600"/>
            </a:lvl8pPr>
            <a:lvl9pPr lvl="8">
              <a:spcBef>
                <a:spcPts val="0"/>
              </a:spcBef>
              <a:spcAft>
                <a:spcPts val="0"/>
              </a:spcAft>
              <a:buSzPts val="2800"/>
              <a:buNone/>
              <a:defRPr sz="3600"/>
            </a:lvl9pPr>
          </a:lstStyle>
          <a:p>
            <a:endParaRPr/>
          </a:p>
        </p:txBody>
      </p:sp>
      <p:sp>
        <p:nvSpPr>
          <p:cNvPr id="144" name="Google Shape;144;p17"/>
          <p:cNvSpPr txBox="1">
            <a:spLocks noGrp="1"/>
          </p:cNvSpPr>
          <p:nvPr>
            <p:ph type="subTitle" idx="1"/>
          </p:nvPr>
        </p:nvSpPr>
        <p:spPr>
          <a:xfrm>
            <a:off x="1015300" y="7532916"/>
            <a:ext cx="12142200" cy="3313800"/>
          </a:xfrm>
          <a:prstGeom prst="rect">
            <a:avLst/>
          </a:prstGeom>
          <a:noFill/>
          <a:ln>
            <a:noFill/>
          </a:ln>
        </p:spPr>
        <p:txBody>
          <a:bodyPr spcFirstLastPara="1" wrap="square" lIns="0" tIns="0" rIns="0" bIns="0" anchor="t" anchorCtr="0">
            <a:noAutofit/>
          </a:bodyPr>
          <a:lstStyle>
            <a:lvl1pPr lvl="0" algn="l">
              <a:lnSpc>
                <a:spcPct val="100000"/>
              </a:lnSpc>
              <a:spcBef>
                <a:spcPts val="2000"/>
              </a:spcBef>
              <a:spcAft>
                <a:spcPts val="0"/>
              </a:spcAft>
              <a:buClr>
                <a:schemeClr val="dk1"/>
              </a:buClr>
              <a:buSzPts val="5000"/>
              <a:buNone/>
              <a:defRPr sz="5000">
                <a:solidFill>
                  <a:schemeClr val="dk1"/>
                </a:solidFill>
              </a:defRPr>
            </a:lvl1pPr>
            <a:lvl2pPr lvl="1" algn="ctr">
              <a:lnSpc>
                <a:spcPct val="90000"/>
              </a:lnSpc>
              <a:spcBef>
                <a:spcPts val="1000"/>
              </a:spcBef>
              <a:spcAft>
                <a:spcPts val="0"/>
              </a:spcAft>
              <a:buClr>
                <a:schemeClr val="accent6"/>
              </a:buClr>
              <a:buSzPts val="4000"/>
              <a:buNone/>
              <a:defRPr sz="4000"/>
            </a:lvl2pPr>
            <a:lvl3pPr lvl="2" algn="ctr">
              <a:lnSpc>
                <a:spcPct val="90000"/>
              </a:lnSpc>
              <a:spcBef>
                <a:spcPts val="1000"/>
              </a:spcBef>
              <a:spcAft>
                <a:spcPts val="0"/>
              </a:spcAft>
              <a:buClr>
                <a:schemeClr val="accent6"/>
              </a:buClr>
              <a:buSzPts val="3600"/>
              <a:buNone/>
              <a:defRPr sz="3600"/>
            </a:lvl3pPr>
            <a:lvl4pPr lvl="3" algn="ctr">
              <a:lnSpc>
                <a:spcPct val="90000"/>
              </a:lnSpc>
              <a:spcBef>
                <a:spcPts val="1000"/>
              </a:spcBef>
              <a:spcAft>
                <a:spcPts val="0"/>
              </a:spcAft>
              <a:buClr>
                <a:schemeClr val="accent6"/>
              </a:buClr>
              <a:buSzPts val="3200"/>
              <a:buNone/>
              <a:defRPr sz="3200"/>
            </a:lvl4pPr>
            <a:lvl5pPr lvl="4" algn="ctr">
              <a:lnSpc>
                <a:spcPct val="90000"/>
              </a:lnSpc>
              <a:spcBef>
                <a:spcPts val="1000"/>
              </a:spcBef>
              <a:spcAft>
                <a:spcPts val="0"/>
              </a:spcAft>
              <a:buClr>
                <a:schemeClr val="accent6"/>
              </a:buClr>
              <a:buSzPts val="3200"/>
              <a:buNone/>
              <a:defRPr sz="3200"/>
            </a:lvl5pPr>
            <a:lvl6pPr lvl="5" algn="ctr">
              <a:lnSpc>
                <a:spcPct val="90000"/>
              </a:lnSpc>
              <a:spcBef>
                <a:spcPts val="1000"/>
              </a:spcBef>
              <a:spcAft>
                <a:spcPts val="0"/>
              </a:spcAft>
              <a:buClr>
                <a:schemeClr val="dk1"/>
              </a:buClr>
              <a:buSzPts val="3200"/>
              <a:buNone/>
              <a:defRPr sz="3200"/>
            </a:lvl6pPr>
            <a:lvl7pPr lvl="6" algn="ctr">
              <a:lnSpc>
                <a:spcPct val="90000"/>
              </a:lnSpc>
              <a:spcBef>
                <a:spcPts val="1000"/>
              </a:spcBef>
              <a:spcAft>
                <a:spcPts val="0"/>
              </a:spcAft>
              <a:buClr>
                <a:schemeClr val="dk1"/>
              </a:buClr>
              <a:buSzPts val="3200"/>
              <a:buNone/>
              <a:defRPr sz="3200"/>
            </a:lvl7pPr>
            <a:lvl8pPr lvl="7" algn="ctr">
              <a:lnSpc>
                <a:spcPct val="90000"/>
              </a:lnSpc>
              <a:spcBef>
                <a:spcPts val="1000"/>
              </a:spcBef>
              <a:spcAft>
                <a:spcPts val="0"/>
              </a:spcAft>
              <a:buClr>
                <a:schemeClr val="dk1"/>
              </a:buClr>
              <a:buSzPts val="3200"/>
              <a:buNone/>
              <a:defRPr sz="3200"/>
            </a:lvl8pPr>
            <a:lvl9pPr lvl="8" algn="ctr">
              <a:lnSpc>
                <a:spcPct val="90000"/>
              </a:lnSpc>
              <a:spcBef>
                <a:spcPts val="1000"/>
              </a:spcBef>
              <a:spcAft>
                <a:spcPts val="0"/>
              </a:spcAft>
              <a:buClr>
                <a:schemeClr val="dk1"/>
              </a:buClr>
              <a:buSzPts val="3200"/>
              <a:buNone/>
              <a:defRPr sz="3200"/>
            </a:lvl9pPr>
          </a:lstStyle>
          <a:p>
            <a:endParaRPr/>
          </a:p>
        </p:txBody>
      </p:sp>
      <p:sp>
        <p:nvSpPr>
          <p:cNvPr id="145" name="Google Shape;145;p17"/>
          <p:cNvSpPr txBox="1"/>
          <p:nvPr/>
        </p:nvSpPr>
        <p:spPr>
          <a:xfrm>
            <a:off x="1015300" y="12278100"/>
            <a:ext cx="6202800" cy="615600"/>
          </a:xfrm>
          <a:prstGeom prst="rect">
            <a:avLst/>
          </a:prstGeom>
          <a:noFill/>
          <a:ln>
            <a:noFill/>
          </a:ln>
        </p:spPr>
        <p:txBody>
          <a:bodyPr spcFirstLastPara="1" wrap="square" lIns="0" tIns="0" rIns="0" bIns="91400" anchor="b" anchorCtr="0">
            <a:noAutofit/>
          </a:bodyPr>
          <a:lstStyle/>
          <a:p>
            <a:pPr marL="0" marR="0" lvl="0" indent="0" algn="l" rtl="0">
              <a:lnSpc>
                <a:spcPct val="100000"/>
              </a:lnSpc>
              <a:spcBef>
                <a:spcPts val="0"/>
              </a:spcBef>
              <a:spcAft>
                <a:spcPts val="0"/>
              </a:spcAft>
              <a:buClr>
                <a:schemeClr val="dk1"/>
              </a:buClr>
              <a:buSzPts val="3400"/>
              <a:buFont typeface="Inclusive Sans"/>
              <a:buNone/>
            </a:pPr>
            <a:r>
              <a:rPr lang="en-US" sz="3400">
                <a:solidFill>
                  <a:schemeClr val="dk1"/>
                </a:solidFill>
                <a:latin typeface="Inclusive Sans"/>
                <a:ea typeface="Inclusive Sans"/>
                <a:cs typeface="Inclusive Sans"/>
                <a:sym typeface="Inclusive Sans"/>
              </a:rPr>
              <a:t>nihr.ac.uk</a:t>
            </a:r>
            <a:endParaRPr sz="3400">
              <a:solidFill>
                <a:schemeClr val="dk1"/>
              </a:solidFill>
              <a:latin typeface="Inclusive Sans"/>
              <a:ea typeface="Inclusive Sans"/>
              <a:cs typeface="Inclusive Sans"/>
              <a:sym typeface="Inclusive Sans"/>
            </a:endParaRPr>
          </a:p>
        </p:txBody>
      </p:sp>
    </p:spTree>
  </p:cSld>
  <p:clrMapOvr>
    <a:masterClrMapping/>
  </p:clrMapOvr>
  <p:extLst>
    <p:ext uri="{DCECCB84-F9BA-43D5-87BE-67443E8EF086}">
      <p15:sldGuideLst xmlns:p15="http://schemas.microsoft.com/office/powerpoint/2012/main">
        <p15:guide id="1" orient="horz" pos="7994">
          <p15:clr>
            <a:srgbClr val="FBAE40"/>
          </p15:clr>
        </p15:guide>
        <p15:guide id="2" pos="768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a:buFont typeface="Wingdings" panose="05000000000000000000" pitchFamily="2" charset="2"/>
              <a:buChar char="§"/>
              <a:defRPr/>
            </a:lvl1pPr>
            <a:lvl2pPr marL="1371600" indent="-457200">
              <a:buFont typeface="Wingdings" panose="05000000000000000000" pitchFamily="2" charset="2"/>
              <a:buChar char="§"/>
              <a:defRPr/>
            </a:lvl2pPr>
            <a:lvl3pPr>
              <a:buFont typeface="Wingdings" panose="05000000000000000000" pitchFamily="2" charset="2"/>
              <a:buChar char="§"/>
              <a:defRPr/>
            </a:lvl3pPr>
            <a:lvl4pPr marL="3200400" indent="-457200">
              <a:buFont typeface="Wingdings" panose="05000000000000000000" pitchFamily="2" charset="2"/>
              <a:buChar char="§"/>
              <a:defRPr/>
            </a:lvl4pPr>
            <a:lvl5pP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AA70F276-1833-4A75-9C1D-A56E2295A68D}" type="datetimeFigureOut">
              <a:rPr lang="en-US" smtClean="0"/>
              <a:t>7/14/2026</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2447269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lvl1pPr>
              <a:defRPr sz="9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1676618" y="4114799"/>
            <a:ext cx="10364549" cy="82391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12346008" y="4114799"/>
            <a:ext cx="10364549" cy="82391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AA70F276-1833-4A75-9C1D-A56E2295A68D}" type="datetimeFigureOut">
              <a:rPr lang="en-US" smtClean="0"/>
              <a:t>7/14/2026</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710813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AA70F276-1833-4A75-9C1D-A56E2295A68D}" type="datetimeFigureOut">
              <a:rPr lang="en-US" smtClean="0"/>
              <a:t>7/14/2026</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28844951-7827-47D4-8276-7DDE1FA7D85A}" type="slidenum">
              <a:rPr lang="en-US" smtClean="0"/>
              <a:t>‹#›</a:t>
            </a:fld>
            <a:endParaRPr lang="en-US"/>
          </a:p>
        </p:txBody>
      </p:sp>
    </p:spTree>
    <p:extLst>
      <p:ext uri="{BB962C8B-B14F-4D97-AF65-F5344CB8AC3E}">
        <p14:creationId xmlns:p14="http://schemas.microsoft.com/office/powerpoint/2010/main" val="1838893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con slide">
  <p:cSld name="Icon slide">
    <p:bg>
      <p:bgPr>
        <a:solidFill>
          <a:schemeClr val="lt1"/>
        </a:solidFill>
        <a:effectLst/>
      </p:bgPr>
    </p:bg>
    <p:spTree>
      <p:nvGrpSpPr>
        <p:cNvPr id="1" name="Shape 116"/>
        <p:cNvGrpSpPr/>
        <p:nvPr/>
      </p:nvGrpSpPr>
      <p:grpSpPr>
        <a:xfrm>
          <a:off x="0" y="0"/>
          <a:ext cx="0" cy="0"/>
          <a:chOff x="0" y="0"/>
          <a:chExt cx="0" cy="0"/>
        </a:xfrm>
      </p:grpSpPr>
      <p:sp>
        <p:nvSpPr>
          <p:cNvPr id="117" name="Google Shape;117;p15"/>
          <p:cNvSpPr/>
          <p:nvPr/>
        </p:nvSpPr>
        <p:spPr>
          <a:xfrm>
            <a:off x="16279100" y="2879075"/>
            <a:ext cx="7092000" cy="9161100"/>
          </a:xfrm>
          <a:prstGeom prst="rect">
            <a:avLst/>
          </a:prstGeom>
          <a:solidFill>
            <a:srgbClr val="C5DCE5">
              <a:alpha val="601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Inclusive Sans"/>
                <a:ea typeface="Inclusive Sans"/>
                <a:cs typeface="Inclusive Sans"/>
                <a:sym typeface="Inclusive Sans"/>
              </a:rPr>
              <a:t>  </a:t>
            </a:r>
            <a:endParaRPr>
              <a:latin typeface="Inclusive Sans"/>
              <a:ea typeface="Inclusive Sans"/>
              <a:cs typeface="Inclusive Sans"/>
              <a:sym typeface="Inclusive Sans"/>
            </a:endParaRPr>
          </a:p>
        </p:txBody>
      </p:sp>
      <p:sp>
        <p:nvSpPr>
          <p:cNvPr id="118" name="Google Shape;118;p15"/>
          <p:cNvSpPr>
            <a:spLocks noGrp="1"/>
          </p:cNvSpPr>
          <p:nvPr>
            <p:ph type="pic" idx="2"/>
          </p:nvPr>
        </p:nvSpPr>
        <p:spPr>
          <a:xfrm>
            <a:off x="16790350" y="3336325"/>
            <a:ext cx="1958400" cy="1980000"/>
          </a:xfrm>
          <a:prstGeom prst="rect">
            <a:avLst/>
          </a:prstGeom>
          <a:solidFill>
            <a:schemeClr val="accent2"/>
          </a:solidFill>
          <a:ln>
            <a:noFill/>
          </a:ln>
        </p:spPr>
        <p:txBody>
          <a:bodyPr/>
          <a:lstStyle/>
          <a:p>
            <a:endParaRPr lang="en-GB"/>
          </a:p>
        </p:txBody>
      </p:sp>
      <p:sp>
        <p:nvSpPr>
          <p:cNvPr id="119" name="Google Shape;119;p15"/>
          <p:cNvSpPr/>
          <p:nvPr/>
        </p:nvSpPr>
        <p:spPr>
          <a:xfrm>
            <a:off x="8647200" y="2879075"/>
            <a:ext cx="7092000" cy="9161100"/>
          </a:xfrm>
          <a:prstGeom prst="rect">
            <a:avLst/>
          </a:prstGeom>
          <a:solidFill>
            <a:srgbClr val="C5DCE5">
              <a:alpha val="601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a:latin typeface="Inclusive Sans"/>
                <a:ea typeface="Inclusive Sans"/>
                <a:cs typeface="Inclusive Sans"/>
                <a:sym typeface="Inclusive Sans"/>
              </a:rPr>
              <a:t>  </a:t>
            </a:r>
            <a:endParaRPr>
              <a:latin typeface="Inclusive Sans"/>
              <a:ea typeface="Inclusive Sans"/>
              <a:cs typeface="Inclusive Sans"/>
              <a:sym typeface="Inclusive Sans"/>
            </a:endParaRPr>
          </a:p>
        </p:txBody>
      </p:sp>
      <p:sp>
        <p:nvSpPr>
          <p:cNvPr id="120" name="Google Shape;120;p15"/>
          <p:cNvSpPr>
            <a:spLocks noGrp="1"/>
          </p:cNvSpPr>
          <p:nvPr>
            <p:ph type="pic" idx="3"/>
          </p:nvPr>
        </p:nvSpPr>
        <p:spPr>
          <a:xfrm>
            <a:off x="9158450" y="3336325"/>
            <a:ext cx="1958400" cy="1980000"/>
          </a:xfrm>
          <a:prstGeom prst="rect">
            <a:avLst/>
          </a:prstGeom>
          <a:solidFill>
            <a:schemeClr val="accent2"/>
          </a:solidFill>
          <a:ln>
            <a:noFill/>
          </a:ln>
        </p:spPr>
        <p:txBody>
          <a:bodyPr/>
          <a:lstStyle/>
          <a:p>
            <a:endParaRPr lang="en-GB"/>
          </a:p>
        </p:txBody>
      </p:sp>
      <p:sp>
        <p:nvSpPr>
          <p:cNvPr id="121" name="Google Shape;121;p15"/>
          <p:cNvSpPr/>
          <p:nvPr/>
        </p:nvSpPr>
        <p:spPr>
          <a:xfrm>
            <a:off x="1015300" y="2879075"/>
            <a:ext cx="7092000" cy="9161100"/>
          </a:xfrm>
          <a:prstGeom prst="rect">
            <a:avLst/>
          </a:prstGeom>
          <a:solidFill>
            <a:srgbClr val="C5DCE5">
              <a:alpha val="6013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clusive Sans"/>
              <a:ea typeface="Inclusive Sans"/>
              <a:cs typeface="Inclusive Sans"/>
              <a:sym typeface="Inclusive Sans"/>
            </a:endParaRPr>
          </a:p>
        </p:txBody>
      </p:sp>
      <p:sp>
        <p:nvSpPr>
          <p:cNvPr id="122" name="Google Shape;122;p15"/>
          <p:cNvSpPr>
            <a:spLocks noGrp="1"/>
          </p:cNvSpPr>
          <p:nvPr>
            <p:ph type="pic" idx="4"/>
          </p:nvPr>
        </p:nvSpPr>
        <p:spPr>
          <a:xfrm>
            <a:off x="1526550" y="3336325"/>
            <a:ext cx="1958400" cy="1980000"/>
          </a:xfrm>
          <a:prstGeom prst="rect">
            <a:avLst/>
          </a:prstGeom>
          <a:solidFill>
            <a:schemeClr val="accent2"/>
          </a:solidFill>
          <a:ln>
            <a:noFill/>
          </a:ln>
        </p:spPr>
        <p:txBody>
          <a:bodyPr/>
          <a:lstStyle/>
          <a:p>
            <a:endParaRPr lang="en-GB"/>
          </a:p>
        </p:txBody>
      </p:sp>
      <p:sp>
        <p:nvSpPr>
          <p:cNvPr id="123" name="Google Shape;123;p15"/>
          <p:cNvSpPr txBox="1">
            <a:spLocks noGrp="1"/>
          </p:cNvSpPr>
          <p:nvPr>
            <p:ph type="title"/>
          </p:nvPr>
        </p:nvSpPr>
        <p:spPr>
          <a:xfrm>
            <a:off x="1015300" y="946374"/>
            <a:ext cx="21639300" cy="1119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7000"/>
              <a:buNone/>
              <a:defRPr sz="7000" b="1"/>
            </a:lvl1pPr>
            <a:lvl2pPr lvl="1">
              <a:spcBef>
                <a:spcPts val="0"/>
              </a:spcBef>
              <a:spcAft>
                <a:spcPts val="0"/>
              </a:spcAft>
              <a:buSzPts val="2800"/>
              <a:buNone/>
              <a:defRPr sz="3600"/>
            </a:lvl2pPr>
            <a:lvl3pPr lvl="2">
              <a:spcBef>
                <a:spcPts val="0"/>
              </a:spcBef>
              <a:spcAft>
                <a:spcPts val="0"/>
              </a:spcAft>
              <a:buSzPts val="2800"/>
              <a:buNone/>
              <a:defRPr sz="3600"/>
            </a:lvl3pPr>
            <a:lvl4pPr lvl="3">
              <a:spcBef>
                <a:spcPts val="0"/>
              </a:spcBef>
              <a:spcAft>
                <a:spcPts val="0"/>
              </a:spcAft>
              <a:buSzPts val="2800"/>
              <a:buNone/>
              <a:defRPr sz="3600"/>
            </a:lvl4pPr>
            <a:lvl5pPr lvl="4">
              <a:spcBef>
                <a:spcPts val="0"/>
              </a:spcBef>
              <a:spcAft>
                <a:spcPts val="0"/>
              </a:spcAft>
              <a:buSzPts val="2800"/>
              <a:buNone/>
              <a:defRPr sz="3600"/>
            </a:lvl5pPr>
            <a:lvl6pPr lvl="5">
              <a:spcBef>
                <a:spcPts val="0"/>
              </a:spcBef>
              <a:spcAft>
                <a:spcPts val="0"/>
              </a:spcAft>
              <a:buSzPts val="2800"/>
              <a:buNone/>
              <a:defRPr sz="3600"/>
            </a:lvl6pPr>
            <a:lvl7pPr lvl="6">
              <a:spcBef>
                <a:spcPts val="0"/>
              </a:spcBef>
              <a:spcAft>
                <a:spcPts val="0"/>
              </a:spcAft>
              <a:buSzPts val="2800"/>
              <a:buNone/>
              <a:defRPr sz="3600"/>
            </a:lvl7pPr>
            <a:lvl8pPr lvl="7">
              <a:spcBef>
                <a:spcPts val="0"/>
              </a:spcBef>
              <a:spcAft>
                <a:spcPts val="0"/>
              </a:spcAft>
              <a:buSzPts val="2800"/>
              <a:buNone/>
              <a:defRPr sz="3600"/>
            </a:lvl8pPr>
            <a:lvl9pPr lvl="8">
              <a:spcBef>
                <a:spcPts val="0"/>
              </a:spcBef>
              <a:spcAft>
                <a:spcPts val="0"/>
              </a:spcAft>
              <a:buSzPts val="2800"/>
              <a:buNone/>
              <a:defRPr sz="3600"/>
            </a:lvl9pPr>
          </a:lstStyle>
          <a:p>
            <a:endParaRPr/>
          </a:p>
        </p:txBody>
      </p:sp>
      <p:sp>
        <p:nvSpPr>
          <p:cNvPr id="124" name="Google Shape;124;p15"/>
          <p:cNvSpPr txBox="1">
            <a:spLocks noGrp="1"/>
          </p:cNvSpPr>
          <p:nvPr>
            <p:ph type="sldNum" idx="12"/>
          </p:nvPr>
        </p:nvSpPr>
        <p:spPr>
          <a:xfrm>
            <a:off x="21576247" y="12817300"/>
            <a:ext cx="1794900" cy="369300"/>
          </a:xfrm>
          <a:prstGeom prst="rect">
            <a:avLst/>
          </a:prstGeom>
          <a:noFill/>
          <a:ln>
            <a:noFill/>
          </a:ln>
        </p:spPr>
        <p:txBody>
          <a:bodyPr spcFirstLastPara="1" wrap="square" lIns="0" tIns="0" rIns="0" bIns="0" anchor="t" anchorCtr="0">
            <a:spAutoFit/>
          </a:bodyPr>
          <a:lstStyle>
            <a:lvl1pPr marL="0" lvl="0" indent="0" algn="r">
              <a:spcBef>
                <a:spcPts val="0"/>
              </a:spcBef>
              <a:buNone/>
              <a:defRPr sz="2400"/>
            </a:lvl1pPr>
            <a:lvl2pPr marL="0" lvl="1" indent="0" algn="r">
              <a:spcBef>
                <a:spcPts val="0"/>
              </a:spcBef>
              <a:buNone/>
              <a:defRPr sz="2400"/>
            </a:lvl2pPr>
            <a:lvl3pPr marL="0" lvl="2" indent="0" algn="r">
              <a:spcBef>
                <a:spcPts val="0"/>
              </a:spcBef>
              <a:buNone/>
              <a:defRPr sz="2400"/>
            </a:lvl3pPr>
            <a:lvl4pPr marL="0" lvl="3" indent="0" algn="r">
              <a:spcBef>
                <a:spcPts val="0"/>
              </a:spcBef>
              <a:buNone/>
              <a:defRPr sz="2400"/>
            </a:lvl4pPr>
            <a:lvl5pPr marL="0" lvl="4" indent="0" algn="r">
              <a:spcBef>
                <a:spcPts val="0"/>
              </a:spcBef>
              <a:buNone/>
              <a:defRPr sz="2400"/>
            </a:lvl5pPr>
            <a:lvl6pPr marL="0" lvl="5" indent="0" algn="r">
              <a:spcBef>
                <a:spcPts val="0"/>
              </a:spcBef>
              <a:buNone/>
              <a:defRPr sz="2400"/>
            </a:lvl6pPr>
            <a:lvl7pPr marL="0" lvl="6" indent="0" algn="r">
              <a:spcBef>
                <a:spcPts val="0"/>
              </a:spcBef>
              <a:buNone/>
              <a:defRPr sz="2400"/>
            </a:lvl7pPr>
            <a:lvl8pPr marL="0" lvl="7" indent="0" algn="r">
              <a:spcBef>
                <a:spcPts val="0"/>
              </a:spcBef>
              <a:buNone/>
              <a:defRPr sz="2400"/>
            </a:lvl8pPr>
            <a:lvl9pPr marL="0" lvl="8" indent="0" algn="r">
              <a:spcBef>
                <a:spcPts val="0"/>
              </a:spcBef>
              <a:buNone/>
              <a:defRPr sz="2400"/>
            </a:lvl9pPr>
          </a:lstStyle>
          <a:p>
            <a:pPr marL="0" lvl="0" indent="0" algn="r" rtl="0">
              <a:spcBef>
                <a:spcPts val="0"/>
              </a:spcBef>
              <a:spcAft>
                <a:spcPts val="0"/>
              </a:spcAft>
              <a:buNone/>
            </a:pPr>
            <a:fld id="{00000000-1234-1234-1234-123412341234}" type="slidenum">
              <a:rPr lang="en-US"/>
              <a:t>‹#›</a:t>
            </a:fld>
            <a:endParaRPr/>
          </a:p>
        </p:txBody>
      </p:sp>
      <p:sp>
        <p:nvSpPr>
          <p:cNvPr id="125" name="Google Shape;125;p15"/>
          <p:cNvSpPr txBox="1"/>
          <p:nvPr/>
        </p:nvSpPr>
        <p:spPr>
          <a:xfrm>
            <a:off x="1015298" y="12816002"/>
            <a:ext cx="1288800" cy="3693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2400" b="1">
                <a:solidFill>
                  <a:schemeClr val="dk1"/>
                </a:solidFill>
                <a:latin typeface="Inclusive Sans"/>
                <a:ea typeface="Inclusive Sans"/>
                <a:cs typeface="Inclusive Sans"/>
                <a:sym typeface="Inclusive Sans"/>
              </a:rPr>
              <a:t>NIHR </a:t>
            </a:r>
            <a:r>
              <a:rPr lang="en-US" sz="2400">
                <a:solidFill>
                  <a:schemeClr val="dk1"/>
                </a:solidFill>
                <a:latin typeface="Inclusive Sans"/>
                <a:ea typeface="Inclusive Sans"/>
                <a:cs typeface="Inclusive Sans"/>
                <a:sym typeface="Inclusive Sans"/>
              </a:rPr>
              <a:t> |</a:t>
            </a:r>
            <a:endParaRPr sz="2800"/>
          </a:p>
        </p:txBody>
      </p:sp>
      <p:sp>
        <p:nvSpPr>
          <p:cNvPr id="126" name="Google Shape;126;p15"/>
          <p:cNvSpPr txBox="1">
            <a:spLocks noGrp="1"/>
          </p:cNvSpPr>
          <p:nvPr>
            <p:ph type="subTitle" idx="1"/>
          </p:nvPr>
        </p:nvSpPr>
        <p:spPr>
          <a:xfrm>
            <a:off x="2304098" y="12815888"/>
            <a:ext cx="12196200" cy="369600"/>
          </a:xfrm>
          <a:prstGeom prst="rect">
            <a:avLst/>
          </a:prstGeom>
        </p:spPr>
        <p:txBody>
          <a:bodyPr spcFirstLastPara="1" wrap="square" lIns="0" tIns="0" rIns="0" bIns="0" anchor="t" anchorCtr="0">
            <a:noAutofit/>
          </a:bodyPr>
          <a:lstStyle>
            <a:lvl1pPr lvl="0">
              <a:lnSpc>
                <a:spcPct val="100000"/>
              </a:lnSpc>
              <a:spcBef>
                <a:spcPts val="2000"/>
              </a:spcBef>
              <a:spcAft>
                <a:spcPts val="0"/>
              </a:spcAft>
              <a:buClr>
                <a:schemeClr val="dk1"/>
              </a:buClr>
              <a:buSzPts val="2400"/>
              <a:buFont typeface="Inclusive Sans"/>
              <a:buNone/>
              <a:defRPr sz="2400">
                <a:solidFill>
                  <a:schemeClr val="dk1"/>
                </a:solidFill>
              </a:defRPr>
            </a:lvl1pPr>
            <a:lvl2pPr lvl="1">
              <a:spcBef>
                <a:spcPts val="1000"/>
              </a:spcBef>
              <a:spcAft>
                <a:spcPts val="0"/>
              </a:spcAft>
              <a:buSzPts val="4800"/>
              <a:buNone/>
              <a:defRPr/>
            </a:lvl2pPr>
            <a:lvl3pPr lvl="2">
              <a:spcBef>
                <a:spcPts val="1000"/>
              </a:spcBef>
              <a:spcAft>
                <a:spcPts val="0"/>
              </a:spcAft>
              <a:buSzPts val="4000"/>
              <a:buNone/>
              <a:defRPr/>
            </a:lvl3pPr>
            <a:lvl4pPr lvl="3">
              <a:spcBef>
                <a:spcPts val="1000"/>
              </a:spcBef>
              <a:spcAft>
                <a:spcPts val="0"/>
              </a:spcAft>
              <a:buSzPts val="3600"/>
              <a:buNone/>
              <a:defRPr/>
            </a:lvl4pPr>
            <a:lvl5pPr lvl="4">
              <a:spcBef>
                <a:spcPts val="1000"/>
              </a:spcBef>
              <a:spcAft>
                <a:spcPts val="0"/>
              </a:spcAft>
              <a:buSzPts val="3600"/>
              <a:buNone/>
              <a:defRPr/>
            </a:lvl5pPr>
            <a:lvl6pPr lvl="5">
              <a:spcBef>
                <a:spcPts val="1000"/>
              </a:spcBef>
              <a:spcAft>
                <a:spcPts val="0"/>
              </a:spcAft>
              <a:buSzPts val="3600"/>
              <a:buNone/>
              <a:defRPr/>
            </a:lvl6pPr>
            <a:lvl7pPr lvl="6">
              <a:spcBef>
                <a:spcPts val="1000"/>
              </a:spcBef>
              <a:spcAft>
                <a:spcPts val="0"/>
              </a:spcAft>
              <a:buSzPts val="3600"/>
              <a:buNone/>
              <a:defRPr/>
            </a:lvl7pPr>
            <a:lvl8pPr lvl="7">
              <a:spcBef>
                <a:spcPts val="1000"/>
              </a:spcBef>
              <a:spcAft>
                <a:spcPts val="0"/>
              </a:spcAft>
              <a:buSzPts val="3600"/>
              <a:buNone/>
              <a:defRPr/>
            </a:lvl8pPr>
            <a:lvl9pPr lvl="8">
              <a:spcBef>
                <a:spcPts val="1000"/>
              </a:spcBef>
              <a:spcAft>
                <a:spcPts val="0"/>
              </a:spcAft>
              <a:buSzPts val="3600"/>
              <a:buNone/>
              <a:defRPr/>
            </a:lvl9pPr>
          </a:lstStyle>
          <a:p>
            <a:endParaRPr/>
          </a:p>
        </p:txBody>
      </p:sp>
      <p:sp>
        <p:nvSpPr>
          <p:cNvPr id="127" name="Google Shape;127;p15"/>
          <p:cNvSpPr txBox="1">
            <a:spLocks noGrp="1"/>
          </p:cNvSpPr>
          <p:nvPr>
            <p:ph type="subTitle" idx="5"/>
          </p:nvPr>
        </p:nvSpPr>
        <p:spPr>
          <a:xfrm>
            <a:off x="1526550" y="5761442"/>
            <a:ext cx="6069600" cy="629400"/>
          </a:xfrm>
          <a:prstGeom prst="rect">
            <a:avLst/>
          </a:prstGeom>
        </p:spPr>
        <p:txBody>
          <a:bodyPr spcFirstLastPara="1" wrap="square" lIns="0" tIns="0" rIns="0" bIns="0" anchor="t" anchorCtr="0">
            <a:noAutofit/>
          </a:bodyPr>
          <a:lstStyle>
            <a:lvl1pPr lvl="0">
              <a:spcBef>
                <a:spcPts val="2000"/>
              </a:spcBef>
              <a:spcAft>
                <a:spcPts val="0"/>
              </a:spcAft>
              <a:buClr>
                <a:schemeClr val="dk1"/>
              </a:buClr>
              <a:buSzPts val="4000"/>
              <a:buFont typeface="Inclusive Sans"/>
              <a:buNone/>
              <a:defRPr sz="4000" b="1">
                <a:solidFill>
                  <a:schemeClr val="dk1"/>
                </a:solidFill>
              </a:defRPr>
            </a:lvl1pPr>
            <a:lvl2pPr lvl="1">
              <a:spcBef>
                <a:spcPts val="1000"/>
              </a:spcBef>
              <a:spcAft>
                <a:spcPts val="0"/>
              </a:spcAft>
              <a:buClr>
                <a:schemeClr val="dk1"/>
              </a:buClr>
              <a:buSzPts val="4000"/>
              <a:buFont typeface="Inclusive Sans"/>
              <a:buNone/>
              <a:defRPr sz="4000" b="1">
                <a:solidFill>
                  <a:schemeClr val="dk1"/>
                </a:solidFill>
              </a:defRPr>
            </a:lvl2pPr>
            <a:lvl3pPr lvl="2">
              <a:spcBef>
                <a:spcPts val="1000"/>
              </a:spcBef>
              <a:spcAft>
                <a:spcPts val="0"/>
              </a:spcAft>
              <a:buClr>
                <a:schemeClr val="dk1"/>
              </a:buClr>
              <a:buSzPts val="4000"/>
              <a:buFont typeface="Inclusive Sans"/>
              <a:buNone/>
              <a:defRPr sz="4000" b="1">
                <a:solidFill>
                  <a:schemeClr val="dk1"/>
                </a:solidFill>
              </a:defRPr>
            </a:lvl3pPr>
            <a:lvl4pPr lvl="3">
              <a:spcBef>
                <a:spcPts val="1000"/>
              </a:spcBef>
              <a:spcAft>
                <a:spcPts val="0"/>
              </a:spcAft>
              <a:buClr>
                <a:schemeClr val="dk1"/>
              </a:buClr>
              <a:buSzPts val="4000"/>
              <a:buFont typeface="Inclusive Sans"/>
              <a:buNone/>
              <a:defRPr sz="4000" b="1">
                <a:solidFill>
                  <a:schemeClr val="dk1"/>
                </a:solidFill>
              </a:defRPr>
            </a:lvl4pPr>
            <a:lvl5pPr lvl="4">
              <a:spcBef>
                <a:spcPts val="1000"/>
              </a:spcBef>
              <a:spcAft>
                <a:spcPts val="0"/>
              </a:spcAft>
              <a:buClr>
                <a:schemeClr val="dk1"/>
              </a:buClr>
              <a:buSzPts val="4000"/>
              <a:buFont typeface="Inclusive Sans"/>
              <a:buNone/>
              <a:defRPr sz="4000" b="1">
                <a:solidFill>
                  <a:schemeClr val="dk1"/>
                </a:solidFill>
              </a:defRPr>
            </a:lvl5pPr>
            <a:lvl6pPr lvl="5">
              <a:spcBef>
                <a:spcPts val="1000"/>
              </a:spcBef>
              <a:spcAft>
                <a:spcPts val="0"/>
              </a:spcAft>
              <a:buSzPts val="4000"/>
              <a:buFont typeface="Inclusive Sans"/>
              <a:buNone/>
              <a:defRPr sz="4000" b="1">
                <a:latin typeface="Inclusive Sans"/>
                <a:ea typeface="Inclusive Sans"/>
                <a:cs typeface="Inclusive Sans"/>
                <a:sym typeface="Inclusive Sans"/>
              </a:defRPr>
            </a:lvl6pPr>
            <a:lvl7pPr lvl="6">
              <a:spcBef>
                <a:spcPts val="1000"/>
              </a:spcBef>
              <a:spcAft>
                <a:spcPts val="0"/>
              </a:spcAft>
              <a:buSzPts val="4000"/>
              <a:buFont typeface="Inclusive Sans"/>
              <a:buNone/>
              <a:defRPr sz="4000" b="1">
                <a:latin typeface="Inclusive Sans"/>
                <a:ea typeface="Inclusive Sans"/>
                <a:cs typeface="Inclusive Sans"/>
                <a:sym typeface="Inclusive Sans"/>
              </a:defRPr>
            </a:lvl7pPr>
            <a:lvl8pPr lvl="7">
              <a:spcBef>
                <a:spcPts val="1000"/>
              </a:spcBef>
              <a:spcAft>
                <a:spcPts val="0"/>
              </a:spcAft>
              <a:buSzPts val="4000"/>
              <a:buFont typeface="Inclusive Sans"/>
              <a:buNone/>
              <a:defRPr sz="4000" b="1">
                <a:latin typeface="Inclusive Sans"/>
                <a:ea typeface="Inclusive Sans"/>
                <a:cs typeface="Inclusive Sans"/>
                <a:sym typeface="Inclusive Sans"/>
              </a:defRPr>
            </a:lvl8pPr>
            <a:lvl9pPr lvl="8">
              <a:spcBef>
                <a:spcPts val="1000"/>
              </a:spcBef>
              <a:spcAft>
                <a:spcPts val="0"/>
              </a:spcAft>
              <a:buSzPts val="4000"/>
              <a:buFont typeface="Inclusive Sans"/>
              <a:buNone/>
              <a:defRPr sz="4000" b="1">
                <a:latin typeface="Inclusive Sans"/>
                <a:ea typeface="Inclusive Sans"/>
                <a:cs typeface="Inclusive Sans"/>
                <a:sym typeface="Inclusive Sans"/>
              </a:defRPr>
            </a:lvl9pPr>
          </a:lstStyle>
          <a:p>
            <a:endParaRPr/>
          </a:p>
        </p:txBody>
      </p:sp>
      <p:sp>
        <p:nvSpPr>
          <p:cNvPr id="128" name="Google Shape;128;p15"/>
          <p:cNvSpPr txBox="1">
            <a:spLocks noGrp="1"/>
          </p:cNvSpPr>
          <p:nvPr>
            <p:ph type="body" idx="6"/>
          </p:nvPr>
        </p:nvSpPr>
        <p:spPr>
          <a:xfrm>
            <a:off x="1526550" y="6458492"/>
            <a:ext cx="6069600" cy="5145600"/>
          </a:xfrm>
          <a:prstGeom prst="rect">
            <a:avLst/>
          </a:prstGeom>
        </p:spPr>
        <p:txBody>
          <a:bodyPr spcFirstLastPara="1" wrap="square" lIns="0" tIns="91425" rIns="91425" bIns="91425" anchor="t" anchorCtr="0">
            <a:noAutofit/>
          </a:bodyPr>
          <a:lstStyle>
            <a:lvl1pPr marL="457200" lvl="0" indent="-444500">
              <a:lnSpc>
                <a:spcPct val="100000"/>
              </a:lnSpc>
              <a:spcBef>
                <a:spcPts val="0"/>
              </a:spcBef>
              <a:spcAft>
                <a:spcPts val="0"/>
              </a:spcAft>
              <a:buSzPts val="3400"/>
              <a:buFont typeface="Inclusive Sans"/>
              <a:buChar char="•"/>
              <a:defRPr sz="3400"/>
            </a:lvl1pPr>
            <a:lvl2pPr marL="914400" lvl="1" indent="-444500">
              <a:lnSpc>
                <a:spcPct val="100000"/>
              </a:lnSpc>
              <a:spcBef>
                <a:spcPts val="1000"/>
              </a:spcBef>
              <a:spcAft>
                <a:spcPts val="0"/>
              </a:spcAft>
              <a:buSzPts val="3400"/>
              <a:buFont typeface="Inclusive Sans"/>
              <a:buChar char="•"/>
              <a:defRPr sz="3400"/>
            </a:lvl2pPr>
            <a:lvl3pPr marL="1371600" lvl="2" indent="-444500">
              <a:lnSpc>
                <a:spcPct val="100000"/>
              </a:lnSpc>
              <a:spcBef>
                <a:spcPts val="1000"/>
              </a:spcBef>
              <a:spcAft>
                <a:spcPts val="0"/>
              </a:spcAft>
              <a:buSzPts val="3400"/>
              <a:buFont typeface="Inclusive Sans"/>
              <a:buChar char="–"/>
              <a:defRPr sz="3400"/>
            </a:lvl3pPr>
            <a:lvl4pPr marL="1828800" lvl="3" indent="-444500">
              <a:lnSpc>
                <a:spcPct val="100000"/>
              </a:lnSpc>
              <a:spcBef>
                <a:spcPts val="1000"/>
              </a:spcBef>
              <a:spcAft>
                <a:spcPts val="0"/>
              </a:spcAft>
              <a:buSzPts val="3400"/>
              <a:buFont typeface="Inclusive Sans"/>
              <a:buChar char="•"/>
              <a:defRPr sz="3400"/>
            </a:lvl4pPr>
            <a:lvl5pPr marL="2286000" lvl="4" indent="-444500">
              <a:lnSpc>
                <a:spcPct val="100000"/>
              </a:lnSpc>
              <a:spcBef>
                <a:spcPts val="1000"/>
              </a:spcBef>
              <a:spcAft>
                <a:spcPts val="0"/>
              </a:spcAft>
              <a:buSzPts val="3400"/>
              <a:buFont typeface="Inclusive Sans"/>
              <a:buChar char="•"/>
              <a:defRPr sz="3400"/>
            </a:lvl5pPr>
            <a:lvl6pPr marL="2743200" lvl="5" indent="-44450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6pPr>
            <a:lvl7pPr marL="3200400" lvl="6" indent="-44450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7pPr>
            <a:lvl8pPr marL="3657600" lvl="7" indent="-44450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8pPr>
            <a:lvl9pPr marL="4114800" lvl="8" indent="-444500">
              <a:lnSpc>
                <a:spcPct val="100000"/>
              </a:lnSpc>
              <a:spcBef>
                <a:spcPts val="1000"/>
              </a:spcBef>
              <a:spcAft>
                <a:spcPts val="100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9pPr>
          </a:lstStyle>
          <a:p>
            <a:endParaRPr/>
          </a:p>
        </p:txBody>
      </p:sp>
      <p:sp>
        <p:nvSpPr>
          <p:cNvPr id="129" name="Google Shape;129;p15"/>
          <p:cNvSpPr txBox="1">
            <a:spLocks noGrp="1"/>
          </p:cNvSpPr>
          <p:nvPr>
            <p:ph type="subTitle" idx="7"/>
          </p:nvPr>
        </p:nvSpPr>
        <p:spPr>
          <a:xfrm>
            <a:off x="9158450" y="5761442"/>
            <a:ext cx="6069600" cy="629400"/>
          </a:xfrm>
          <a:prstGeom prst="rect">
            <a:avLst/>
          </a:prstGeom>
        </p:spPr>
        <p:txBody>
          <a:bodyPr spcFirstLastPara="1" wrap="square" lIns="0" tIns="0" rIns="0" bIns="0" anchor="t" anchorCtr="0">
            <a:noAutofit/>
          </a:bodyPr>
          <a:lstStyle>
            <a:lvl1pPr lvl="0" rtl="0">
              <a:spcBef>
                <a:spcPts val="2000"/>
              </a:spcBef>
              <a:spcAft>
                <a:spcPts val="0"/>
              </a:spcAft>
              <a:buClr>
                <a:schemeClr val="dk1"/>
              </a:buClr>
              <a:buSzPts val="4000"/>
              <a:buFont typeface="Inclusive Sans"/>
              <a:buNone/>
              <a:defRPr sz="4000" b="1">
                <a:solidFill>
                  <a:schemeClr val="dk1"/>
                </a:solidFill>
              </a:defRPr>
            </a:lvl1pPr>
            <a:lvl2pPr lvl="1" rtl="0">
              <a:spcBef>
                <a:spcPts val="1000"/>
              </a:spcBef>
              <a:spcAft>
                <a:spcPts val="0"/>
              </a:spcAft>
              <a:buClr>
                <a:schemeClr val="dk1"/>
              </a:buClr>
              <a:buSzPts val="4000"/>
              <a:buFont typeface="Inclusive Sans"/>
              <a:buNone/>
              <a:defRPr sz="4000" b="1">
                <a:solidFill>
                  <a:schemeClr val="dk1"/>
                </a:solidFill>
              </a:defRPr>
            </a:lvl2pPr>
            <a:lvl3pPr lvl="2" rtl="0">
              <a:spcBef>
                <a:spcPts val="1000"/>
              </a:spcBef>
              <a:spcAft>
                <a:spcPts val="0"/>
              </a:spcAft>
              <a:buClr>
                <a:schemeClr val="dk1"/>
              </a:buClr>
              <a:buSzPts val="4000"/>
              <a:buFont typeface="Inclusive Sans"/>
              <a:buNone/>
              <a:defRPr sz="4000" b="1">
                <a:solidFill>
                  <a:schemeClr val="dk1"/>
                </a:solidFill>
              </a:defRPr>
            </a:lvl3pPr>
            <a:lvl4pPr lvl="3" rtl="0">
              <a:spcBef>
                <a:spcPts val="1000"/>
              </a:spcBef>
              <a:spcAft>
                <a:spcPts val="0"/>
              </a:spcAft>
              <a:buClr>
                <a:schemeClr val="dk1"/>
              </a:buClr>
              <a:buSzPts val="4000"/>
              <a:buFont typeface="Inclusive Sans"/>
              <a:buNone/>
              <a:defRPr sz="4000" b="1">
                <a:solidFill>
                  <a:schemeClr val="dk1"/>
                </a:solidFill>
              </a:defRPr>
            </a:lvl4pPr>
            <a:lvl5pPr lvl="4" rtl="0">
              <a:spcBef>
                <a:spcPts val="1000"/>
              </a:spcBef>
              <a:spcAft>
                <a:spcPts val="0"/>
              </a:spcAft>
              <a:buClr>
                <a:schemeClr val="dk1"/>
              </a:buClr>
              <a:buSzPts val="4000"/>
              <a:buFont typeface="Inclusive Sans"/>
              <a:buNone/>
              <a:defRPr sz="4000" b="1">
                <a:solidFill>
                  <a:schemeClr val="dk1"/>
                </a:solidFill>
              </a:defRPr>
            </a:lvl5pPr>
            <a:lvl6pPr lvl="5" rtl="0">
              <a:spcBef>
                <a:spcPts val="1000"/>
              </a:spcBef>
              <a:spcAft>
                <a:spcPts val="0"/>
              </a:spcAft>
              <a:buSzPts val="4000"/>
              <a:buFont typeface="Inclusive Sans"/>
              <a:buNone/>
              <a:defRPr sz="4000" b="1">
                <a:latin typeface="Inclusive Sans"/>
                <a:ea typeface="Inclusive Sans"/>
                <a:cs typeface="Inclusive Sans"/>
                <a:sym typeface="Inclusive Sans"/>
              </a:defRPr>
            </a:lvl6pPr>
            <a:lvl7pPr lvl="6" rtl="0">
              <a:spcBef>
                <a:spcPts val="1000"/>
              </a:spcBef>
              <a:spcAft>
                <a:spcPts val="0"/>
              </a:spcAft>
              <a:buSzPts val="4000"/>
              <a:buFont typeface="Inclusive Sans"/>
              <a:buNone/>
              <a:defRPr sz="4000" b="1">
                <a:latin typeface="Inclusive Sans"/>
                <a:ea typeface="Inclusive Sans"/>
                <a:cs typeface="Inclusive Sans"/>
                <a:sym typeface="Inclusive Sans"/>
              </a:defRPr>
            </a:lvl7pPr>
            <a:lvl8pPr lvl="7" rtl="0">
              <a:spcBef>
                <a:spcPts val="1000"/>
              </a:spcBef>
              <a:spcAft>
                <a:spcPts val="0"/>
              </a:spcAft>
              <a:buSzPts val="4000"/>
              <a:buFont typeface="Inclusive Sans"/>
              <a:buNone/>
              <a:defRPr sz="4000" b="1">
                <a:latin typeface="Inclusive Sans"/>
                <a:ea typeface="Inclusive Sans"/>
                <a:cs typeface="Inclusive Sans"/>
                <a:sym typeface="Inclusive Sans"/>
              </a:defRPr>
            </a:lvl8pPr>
            <a:lvl9pPr lvl="8" rtl="0">
              <a:spcBef>
                <a:spcPts val="1000"/>
              </a:spcBef>
              <a:spcAft>
                <a:spcPts val="0"/>
              </a:spcAft>
              <a:buSzPts val="4000"/>
              <a:buFont typeface="Inclusive Sans"/>
              <a:buNone/>
              <a:defRPr sz="4000" b="1">
                <a:latin typeface="Inclusive Sans"/>
                <a:ea typeface="Inclusive Sans"/>
                <a:cs typeface="Inclusive Sans"/>
                <a:sym typeface="Inclusive Sans"/>
              </a:defRPr>
            </a:lvl9pPr>
          </a:lstStyle>
          <a:p>
            <a:endParaRPr/>
          </a:p>
        </p:txBody>
      </p:sp>
      <p:sp>
        <p:nvSpPr>
          <p:cNvPr id="130" name="Google Shape;130;p15"/>
          <p:cNvSpPr txBox="1">
            <a:spLocks noGrp="1"/>
          </p:cNvSpPr>
          <p:nvPr>
            <p:ph type="body" idx="8"/>
          </p:nvPr>
        </p:nvSpPr>
        <p:spPr>
          <a:xfrm>
            <a:off x="9158450" y="6458492"/>
            <a:ext cx="6069600" cy="5145600"/>
          </a:xfrm>
          <a:prstGeom prst="rect">
            <a:avLst/>
          </a:prstGeom>
        </p:spPr>
        <p:txBody>
          <a:bodyPr spcFirstLastPara="1" wrap="square" lIns="0" tIns="91425" rIns="91425" bIns="91425" anchor="t" anchorCtr="0">
            <a:noAutofit/>
          </a:bodyPr>
          <a:lstStyle>
            <a:lvl1pPr marL="457200" lvl="0" indent="-444500" rtl="0">
              <a:lnSpc>
                <a:spcPct val="100000"/>
              </a:lnSpc>
              <a:spcBef>
                <a:spcPts val="0"/>
              </a:spcBef>
              <a:spcAft>
                <a:spcPts val="0"/>
              </a:spcAft>
              <a:buSzPts val="3400"/>
              <a:buFont typeface="Inclusive Sans"/>
              <a:buChar char="•"/>
              <a:defRPr sz="3400"/>
            </a:lvl1pPr>
            <a:lvl2pPr marL="914400" lvl="1" indent="-444500" rtl="0">
              <a:lnSpc>
                <a:spcPct val="100000"/>
              </a:lnSpc>
              <a:spcBef>
                <a:spcPts val="1000"/>
              </a:spcBef>
              <a:spcAft>
                <a:spcPts val="0"/>
              </a:spcAft>
              <a:buSzPts val="3400"/>
              <a:buFont typeface="Inclusive Sans"/>
              <a:buChar char="•"/>
              <a:defRPr sz="3400"/>
            </a:lvl2pPr>
            <a:lvl3pPr marL="1371600" lvl="2" indent="-444500" rtl="0">
              <a:lnSpc>
                <a:spcPct val="100000"/>
              </a:lnSpc>
              <a:spcBef>
                <a:spcPts val="1000"/>
              </a:spcBef>
              <a:spcAft>
                <a:spcPts val="0"/>
              </a:spcAft>
              <a:buSzPts val="3400"/>
              <a:buFont typeface="Inclusive Sans"/>
              <a:buChar char="–"/>
              <a:defRPr sz="3400"/>
            </a:lvl3pPr>
            <a:lvl4pPr marL="1828800" lvl="3" indent="-444500" rtl="0">
              <a:lnSpc>
                <a:spcPct val="100000"/>
              </a:lnSpc>
              <a:spcBef>
                <a:spcPts val="1000"/>
              </a:spcBef>
              <a:spcAft>
                <a:spcPts val="0"/>
              </a:spcAft>
              <a:buSzPts val="3400"/>
              <a:buFont typeface="Inclusive Sans"/>
              <a:buChar char="•"/>
              <a:defRPr sz="3400"/>
            </a:lvl4pPr>
            <a:lvl5pPr marL="2286000" lvl="4" indent="-444500" rtl="0">
              <a:lnSpc>
                <a:spcPct val="100000"/>
              </a:lnSpc>
              <a:spcBef>
                <a:spcPts val="1000"/>
              </a:spcBef>
              <a:spcAft>
                <a:spcPts val="0"/>
              </a:spcAft>
              <a:buSzPts val="3400"/>
              <a:buFont typeface="Inclusive Sans"/>
              <a:buChar char="•"/>
              <a:defRPr sz="3400"/>
            </a:lvl5pPr>
            <a:lvl6pPr marL="2743200" lvl="5"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6pPr>
            <a:lvl7pPr marL="3200400" lvl="6"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7pPr>
            <a:lvl8pPr marL="3657600" lvl="7"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8pPr>
            <a:lvl9pPr marL="4114800" lvl="8" indent="-444500" rtl="0">
              <a:lnSpc>
                <a:spcPct val="100000"/>
              </a:lnSpc>
              <a:spcBef>
                <a:spcPts val="1000"/>
              </a:spcBef>
              <a:spcAft>
                <a:spcPts val="100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9pPr>
          </a:lstStyle>
          <a:p>
            <a:endParaRPr/>
          </a:p>
        </p:txBody>
      </p:sp>
      <p:sp>
        <p:nvSpPr>
          <p:cNvPr id="131" name="Google Shape;131;p15"/>
          <p:cNvSpPr txBox="1">
            <a:spLocks noGrp="1"/>
          </p:cNvSpPr>
          <p:nvPr>
            <p:ph type="subTitle" idx="9"/>
          </p:nvPr>
        </p:nvSpPr>
        <p:spPr>
          <a:xfrm>
            <a:off x="16790350" y="5761442"/>
            <a:ext cx="6069600" cy="629400"/>
          </a:xfrm>
          <a:prstGeom prst="rect">
            <a:avLst/>
          </a:prstGeom>
        </p:spPr>
        <p:txBody>
          <a:bodyPr spcFirstLastPara="1" wrap="square" lIns="0" tIns="0" rIns="0" bIns="0" anchor="t" anchorCtr="0">
            <a:noAutofit/>
          </a:bodyPr>
          <a:lstStyle>
            <a:lvl1pPr lvl="0" rtl="0">
              <a:spcBef>
                <a:spcPts val="2000"/>
              </a:spcBef>
              <a:spcAft>
                <a:spcPts val="0"/>
              </a:spcAft>
              <a:buClr>
                <a:schemeClr val="dk1"/>
              </a:buClr>
              <a:buSzPts val="4000"/>
              <a:buFont typeface="Inclusive Sans"/>
              <a:buNone/>
              <a:defRPr sz="4000" b="1">
                <a:solidFill>
                  <a:schemeClr val="dk1"/>
                </a:solidFill>
              </a:defRPr>
            </a:lvl1pPr>
            <a:lvl2pPr lvl="1" rtl="0">
              <a:spcBef>
                <a:spcPts val="1000"/>
              </a:spcBef>
              <a:spcAft>
                <a:spcPts val="0"/>
              </a:spcAft>
              <a:buClr>
                <a:schemeClr val="dk1"/>
              </a:buClr>
              <a:buSzPts val="4000"/>
              <a:buFont typeface="Inclusive Sans"/>
              <a:buNone/>
              <a:defRPr sz="4000" b="1">
                <a:solidFill>
                  <a:schemeClr val="dk1"/>
                </a:solidFill>
              </a:defRPr>
            </a:lvl2pPr>
            <a:lvl3pPr lvl="2" rtl="0">
              <a:spcBef>
                <a:spcPts val="1000"/>
              </a:spcBef>
              <a:spcAft>
                <a:spcPts val="0"/>
              </a:spcAft>
              <a:buClr>
                <a:schemeClr val="dk1"/>
              </a:buClr>
              <a:buSzPts val="4000"/>
              <a:buFont typeface="Inclusive Sans"/>
              <a:buNone/>
              <a:defRPr sz="4000" b="1">
                <a:solidFill>
                  <a:schemeClr val="dk1"/>
                </a:solidFill>
              </a:defRPr>
            </a:lvl3pPr>
            <a:lvl4pPr lvl="3" rtl="0">
              <a:spcBef>
                <a:spcPts val="1000"/>
              </a:spcBef>
              <a:spcAft>
                <a:spcPts val="0"/>
              </a:spcAft>
              <a:buClr>
                <a:schemeClr val="dk1"/>
              </a:buClr>
              <a:buSzPts val="4000"/>
              <a:buFont typeface="Inclusive Sans"/>
              <a:buNone/>
              <a:defRPr sz="4000" b="1">
                <a:solidFill>
                  <a:schemeClr val="dk1"/>
                </a:solidFill>
              </a:defRPr>
            </a:lvl4pPr>
            <a:lvl5pPr lvl="4" rtl="0">
              <a:spcBef>
                <a:spcPts val="1000"/>
              </a:spcBef>
              <a:spcAft>
                <a:spcPts val="0"/>
              </a:spcAft>
              <a:buClr>
                <a:schemeClr val="dk1"/>
              </a:buClr>
              <a:buSzPts val="4000"/>
              <a:buFont typeface="Inclusive Sans"/>
              <a:buNone/>
              <a:defRPr sz="4000" b="1">
                <a:solidFill>
                  <a:schemeClr val="dk1"/>
                </a:solidFill>
              </a:defRPr>
            </a:lvl5pPr>
            <a:lvl6pPr lvl="5" rtl="0">
              <a:spcBef>
                <a:spcPts val="1000"/>
              </a:spcBef>
              <a:spcAft>
                <a:spcPts val="0"/>
              </a:spcAft>
              <a:buSzPts val="4000"/>
              <a:buFont typeface="Inclusive Sans"/>
              <a:buNone/>
              <a:defRPr sz="4000" b="1">
                <a:latin typeface="Inclusive Sans"/>
                <a:ea typeface="Inclusive Sans"/>
                <a:cs typeface="Inclusive Sans"/>
                <a:sym typeface="Inclusive Sans"/>
              </a:defRPr>
            </a:lvl6pPr>
            <a:lvl7pPr lvl="6" rtl="0">
              <a:spcBef>
                <a:spcPts val="1000"/>
              </a:spcBef>
              <a:spcAft>
                <a:spcPts val="0"/>
              </a:spcAft>
              <a:buSzPts val="4000"/>
              <a:buFont typeface="Inclusive Sans"/>
              <a:buNone/>
              <a:defRPr sz="4000" b="1">
                <a:latin typeface="Inclusive Sans"/>
                <a:ea typeface="Inclusive Sans"/>
                <a:cs typeface="Inclusive Sans"/>
                <a:sym typeface="Inclusive Sans"/>
              </a:defRPr>
            </a:lvl7pPr>
            <a:lvl8pPr lvl="7" rtl="0">
              <a:spcBef>
                <a:spcPts val="1000"/>
              </a:spcBef>
              <a:spcAft>
                <a:spcPts val="0"/>
              </a:spcAft>
              <a:buSzPts val="4000"/>
              <a:buFont typeface="Inclusive Sans"/>
              <a:buNone/>
              <a:defRPr sz="4000" b="1">
                <a:latin typeface="Inclusive Sans"/>
                <a:ea typeface="Inclusive Sans"/>
                <a:cs typeface="Inclusive Sans"/>
                <a:sym typeface="Inclusive Sans"/>
              </a:defRPr>
            </a:lvl8pPr>
            <a:lvl9pPr lvl="8" rtl="0">
              <a:spcBef>
                <a:spcPts val="1000"/>
              </a:spcBef>
              <a:spcAft>
                <a:spcPts val="0"/>
              </a:spcAft>
              <a:buSzPts val="4000"/>
              <a:buFont typeface="Inclusive Sans"/>
              <a:buNone/>
              <a:defRPr sz="4000" b="1">
                <a:latin typeface="Inclusive Sans"/>
                <a:ea typeface="Inclusive Sans"/>
                <a:cs typeface="Inclusive Sans"/>
                <a:sym typeface="Inclusive Sans"/>
              </a:defRPr>
            </a:lvl9pPr>
          </a:lstStyle>
          <a:p>
            <a:endParaRPr/>
          </a:p>
        </p:txBody>
      </p:sp>
      <p:sp>
        <p:nvSpPr>
          <p:cNvPr id="132" name="Google Shape;132;p15"/>
          <p:cNvSpPr txBox="1">
            <a:spLocks noGrp="1"/>
          </p:cNvSpPr>
          <p:nvPr>
            <p:ph type="body" idx="13"/>
          </p:nvPr>
        </p:nvSpPr>
        <p:spPr>
          <a:xfrm>
            <a:off x="16790350" y="6458492"/>
            <a:ext cx="6069600" cy="5145600"/>
          </a:xfrm>
          <a:prstGeom prst="rect">
            <a:avLst/>
          </a:prstGeom>
        </p:spPr>
        <p:txBody>
          <a:bodyPr spcFirstLastPara="1" wrap="square" lIns="0" tIns="91425" rIns="91425" bIns="91425" anchor="t" anchorCtr="0">
            <a:noAutofit/>
          </a:bodyPr>
          <a:lstStyle>
            <a:lvl1pPr marL="457200" lvl="0" indent="-444500" rtl="0">
              <a:lnSpc>
                <a:spcPct val="100000"/>
              </a:lnSpc>
              <a:spcBef>
                <a:spcPts val="0"/>
              </a:spcBef>
              <a:spcAft>
                <a:spcPts val="0"/>
              </a:spcAft>
              <a:buSzPts val="3400"/>
              <a:buFont typeface="Inclusive Sans"/>
              <a:buChar char="•"/>
              <a:defRPr sz="3400"/>
            </a:lvl1pPr>
            <a:lvl2pPr marL="914400" lvl="1" indent="-444500" rtl="0">
              <a:lnSpc>
                <a:spcPct val="100000"/>
              </a:lnSpc>
              <a:spcBef>
                <a:spcPts val="1000"/>
              </a:spcBef>
              <a:spcAft>
                <a:spcPts val="0"/>
              </a:spcAft>
              <a:buSzPts val="3400"/>
              <a:buFont typeface="Inclusive Sans"/>
              <a:buChar char="•"/>
              <a:defRPr sz="3400"/>
            </a:lvl2pPr>
            <a:lvl3pPr marL="1371600" lvl="2" indent="-444500" rtl="0">
              <a:lnSpc>
                <a:spcPct val="100000"/>
              </a:lnSpc>
              <a:spcBef>
                <a:spcPts val="1000"/>
              </a:spcBef>
              <a:spcAft>
                <a:spcPts val="0"/>
              </a:spcAft>
              <a:buSzPts val="3400"/>
              <a:buFont typeface="Inclusive Sans"/>
              <a:buChar char="–"/>
              <a:defRPr sz="3400"/>
            </a:lvl3pPr>
            <a:lvl4pPr marL="1828800" lvl="3" indent="-444500" rtl="0">
              <a:lnSpc>
                <a:spcPct val="100000"/>
              </a:lnSpc>
              <a:spcBef>
                <a:spcPts val="1000"/>
              </a:spcBef>
              <a:spcAft>
                <a:spcPts val="0"/>
              </a:spcAft>
              <a:buSzPts val="3400"/>
              <a:buFont typeface="Inclusive Sans"/>
              <a:buChar char="•"/>
              <a:defRPr sz="3400"/>
            </a:lvl4pPr>
            <a:lvl5pPr marL="2286000" lvl="4" indent="-444500" rtl="0">
              <a:lnSpc>
                <a:spcPct val="100000"/>
              </a:lnSpc>
              <a:spcBef>
                <a:spcPts val="1000"/>
              </a:spcBef>
              <a:spcAft>
                <a:spcPts val="0"/>
              </a:spcAft>
              <a:buSzPts val="3400"/>
              <a:buFont typeface="Inclusive Sans"/>
              <a:buChar char="•"/>
              <a:defRPr sz="3400"/>
            </a:lvl5pPr>
            <a:lvl6pPr marL="2743200" lvl="5"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6pPr>
            <a:lvl7pPr marL="3200400" lvl="6"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7pPr>
            <a:lvl8pPr marL="3657600" lvl="7" indent="-444500" rtl="0">
              <a:lnSpc>
                <a:spcPct val="100000"/>
              </a:lnSpc>
              <a:spcBef>
                <a:spcPts val="1000"/>
              </a:spcBef>
              <a:spcAft>
                <a:spcPts val="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8pPr>
            <a:lvl9pPr marL="4114800" lvl="8" indent="-444500" rtl="0">
              <a:lnSpc>
                <a:spcPct val="100000"/>
              </a:lnSpc>
              <a:spcBef>
                <a:spcPts val="1000"/>
              </a:spcBef>
              <a:spcAft>
                <a:spcPts val="1000"/>
              </a:spcAft>
              <a:buClr>
                <a:schemeClr val="accent6"/>
              </a:buClr>
              <a:buSzPts val="3400"/>
              <a:buFont typeface="Inclusive Sans"/>
              <a:buChar char="•"/>
              <a:defRPr sz="3400">
                <a:solidFill>
                  <a:schemeClr val="accent6"/>
                </a:solidFill>
                <a:latin typeface="Inclusive Sans"/>
                <a:ea typeface="Inclusive Sans"/>
                <a:cs typeface="Inclusive Sans"/>
                <a:sym typeface="Inclusive Sans"/>
              </a:defRPr>
            </a:lvl9pPr>
          </a:lstStyle>
          <a:p>
            <a:endParaRPr/>
          </a:p>
        </p:txBody>
      </p:sp>
    </p:spTree>
    <p:extLst>
      <p:ext uri="{BB962C8B-B14F-4D97-AF65-F5344CB8AC3E}">
        <p14:creationId xmlns:p14="http://schemas.microsoft.com/office/powerpoint/2010/main" val="2933063040"/>
      </p:ext>
    </p:extLst>
  </p:cSld>
  <p:clrMapOvr>
    <a:masterClrMapping/>
  </p:clrMapOvr>
  <p:extLst>
    <p:ext uri="{DCECCB84-F9BA-43D5-87BE-67443E8EF086}">
      <p15:sldGuideLst xmlns:p15="http://schemas.microsoft.com/office/powerpoint/2012/main">
        <p15:guide id="1" orient="horz" pos="4026">
          <p15:clr>
            <a:srgbClr val="FBAE40"/>
          </p15:clr>
        </p15:guide>
        <p15:guide id="2" pos="7681">
          <p15:clr>
            <a:srgbClr val="FBAE40"/>
          </p15:clr>
        </p15:guide>
        <p15:guide id="3" orient="horz" pos="4483">
          <p15:clr>
            <a:srgbClr val="E46962"/>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015300" y="730250"/>
            <a:ext cx="21639300" cy="2651400"/>
          </a:xfrm>
          <a:prstGeom prst="rect">
            <a:avLst/>
          </a:prstGeom>
          <a:noFill/>
          <a:ln>
            <a:noFill/>
          </a:ln>
        </p:spPr>
        <p:txBody>
          <a:bodyPr spcFirstLastPara="1" wrap="square" lIns="0" tIns="0" rIns="0" bIns="0" anchor="ctr" anchorCtr="0">
            <a:normAutofit/>
          </a:bodyPr>
          <a:lstStyle>
            <a:lvl1pPr marR="0" lvl="0" algn="l" rtl="0">
              <a:lnSpc>
                <a:spcPct val="90000"/>
              </a:lnSpc>
              <a:spcBef>
                <a:spcPts val="0"/>
              </a:spcBef>
              <a:spcAft>
                <a:spcPts val="0"/>
              </a:spcAft>
              <a:buClr>
                <a:schemeClr val="dk1"/>
              </a:buClr>
              <a:buSzPts val="8801"/>
              <a:buFont typeface="Inclusive Sans"/>
              <a:buNone/>
              <a:defRPr sz="8800" b="0" i="0" u="none" strike="noStrike" cap="none">
                <a:solidFill>
                  <a:schemeClr val="dk1"/>
                </a:solidFill>
                <a:latin typeface="Inclusive Sans"/>
                <a:ea typeface="Inclusive Sans"/>
                <a:cs typeface="Inclusive Sans"/>
                <a:sym typeface="Inclusive Sans"/>
              </a:defRPr>
            </a:lvl1pPr>
            <a:lvl2pPr lvl="1">
              <a:spcBef>
                <a:spcPts val="0"/>
              </a:spcBef>
              <a:spcAft>
                <a:spcPts val="0"/>
              </a:spcAft>
              <a:buSzPts val="2800"/>
              <a:buNone/>
              <a:defRPr sz="3600"/>
            </a:lvl2pPr>
            <a:lvl3pPr lvl="2">
              <a:spcBef>
                <a:spcPts val="0"/>
              </a:spcBef>
              <a:spcAft>
                <a:spcPts val="0"/>
              </a:spcAft>
              <a:buSzPts val="2800"/>
              <a:buNone/>
              <a:defRPr sz="3600"/>
            </a:lvl3pPr>
            <a:lvl4pPr lvl="3">
              <a:spcBef>
                <a:spcPts val="0"/>
              </a:spcBef>
              <a:spcAft>
                <a:spcPts val="0"/>
              </a:spcAft>
              <a:buSzPts val="2800"/>
              <a:buNone/>
              <a:defRPr sz="3600"/>
            </a:lvl4pPr>
            <a:lvl5pPr lvl="4">
              <a:spcBef>
                <a:spcPts val="0"/>
              </a:spcBef>
              <a:spcAft>
                <a:spcPts val="0"/>
              </a:spcAft>
              <a:buSzPts val="2800"/>
              <a:buNone/>
              <a:defRPr sz="3600"/>
            </a:lvl5pPr>
            <a:lvl6pPr lvl="5">
              <a:spcBef>
                <a:spcPts val="0"/>
              </a:spcBef>
              <a:spcAft>
                <a:spcPts val="0"/>
              </a:spcAft>
              <a:buSzPts val="2800"/>
              <a:buNone/>
              <a:defRPr sz="3600"/>
            </a:lvl6pPr>
            <a:lvl7pPr lvl="6">
              <a:spcBef>
                <a:spcPts val="0"/>
              </a:spcBef>
              <a:spcAft>
                <a:spcPts val="0"/>
              </a:spcAft>
              <a:buSzPts val="2800"/>
              <a:buNone/>
              <a:defRPr sz="3600"/>
            </a:lvl7pPr>
            <a:lvl8pPr lvl="7">
              <a:spcBef>
                <a:spcPts val="0"/>
              </a:spcBef>
              <a:spcAft>
                <a:spcPts val="0"/>
              </a:spcAft>
              <a:buSzPts val="2800"/>
              <a:buNone/>
              <a:defRPr sz="3600"/>
            </a:lvl8pPr>
            <a:lvl9pPr lvl="8">
              <a:spcBef>
                <a:spcPts val="0"/>
              </a:spcBef>
              <a:spcAft>
                <a:spcPts val="0"/>
              </a:spcAft>
              <a:buSzPts val="2800"/>
              <a:buNone/>
              <a:defRPr sz="3600"/>
            </a:lvl9pPr>
          </a:lstStyle>
          <a:p>
            <a:endParaRPr/>
          </a:p>
        </p:txBody>
      </p:sp>
      <p:sp>
        <p:nvSpPr>
          <p:cNvPr id="11" name="Google Shape;11;p1"/>
          <p:cNvSpPr txBox="1">
            <a:spLocks noGrp="1"/>
          </p:cNvSpPr>
          <p:nvPr>
            <p:ph type="body" idx="1"/>
          </p:nvPr>
        </p:nvSpPr>
        <p:spPr>
          <a:xfrm>
            <a:off x="1015300" y="3651250"/>
            <a:ext cx="21639300" cy="8702400"/>
          </a:xfrm>
          <a:prstGeom prst="rect">
            <a:avLst/>
          </a:prstGeom>
          <a:noFill/>
          <a:ln>
            <a:noFill/>
          </a:ln>
        </p:spPr>
        <p:txBody>
          <a:bodyPr spcFirstLastPara="1" wrap="square" lIns="0" tIns="0" rIns="0" bIns="0" anchor="t" anchorCtr="0">
            <a:normAutofit/>
          </a:bodyPr>
          <a:lstStyle>
            <a:lvl1pPr marL="457200" marR="0" lvl="0" indent="-584223" algn="l" rtl="0">
              <a:lnSpc>
                <a:spcPct val="90000"/>
              </a:lnSpc>
              <a:spcBef>
                <a:spcPts val="2000"/>
              </a:spcBef>
              <a:spcAft>
                <a:spcPts val="0"/>
              </a:spcAft>
              <a:buClr>
                <a:schemeClr val="accent6"/>
              </a:buClr>
              <a:buSzPts val="5600"/>
              <a:buFont typeface="Arial"/>
              <a:buChar char="•"/>
              <a:defRPr sz="5600" b="0" i="0" u="none" strike="noStrike" cap="none">
                <a:solidFill>
                  <a:schemeClr val="accent6"/>
                </a:solidFill>
                <a:latin typeface="Inclusive Sans"/>
                <a:ea typeface="Inclusive Sans"/>
                <a:cs typeface="Inclusive Sans"/>
                <a:sym typeface="Inclusive Sans"/>
              </a:defRPr>
            </a:lvl1pPr>
            <a:lvl2pPr marL="914400" marR="0" lvl="1" indent="-533419" algn="l" rtl="0">
              <a:lnSpc>
                <a:spcPct val="90000"/>
              </a:lnSpc>
              <a:spcBef>
                <a:spcPts val="1000"/>
              </a:spcBef>
              <a:spcAft>
                <a:spcPts val="0"/>
              </a:spcAft>
              <a:buClr>
                <a:schemeClr val="accent6"/>
              </a:buClr>
              <a:buSzPts val="4800"/>
              <a:buFont typeface="Arial"/>
              <a:buChar char="•"/>
              <a:defRPr sz="4800" b="0" i="0" u="none" strike="noStrike" cap="none">
                <a:solidFill>
                  <a:schemeClr val="accent6"/>
                </a:solidFill>
                <a:latin typeface="Inclusive Sans"/>
                <a:ea typeface="Inclusive Sans"/>
                <a:cs typeface="Inclusive Sans"/>
                <a:sym typeface="Inclusive Sans"/>
              </a:defRPr>
            </a:lvl2pPr>
            <a:lvl3pPr marL="1371600" marR="0" lvl="2" indent="-482616" algn="l" rtl="0">
              <a:lnSpc>
                <a:spcPct val="90000"/>
              </a:lnSpc>
              <a:spcBef>
                <a:spcPts val="1000"/>
              </a:spcBef>
              <a:spcAft>
                <a:spcPts val="0"/>
              </a:spcAft>
              <a:buClr>
                <a:schemeClr val="accent6"/>
              </a:buClr>
              <a:buSzPts val="4000"/>
              <a:buFont typeface="NTR"/>
              <a:buChar char="–"/>
              <a:defRPr sz="4000" b="0" i="0" u="none" strike="noStrike" cap="none">
                <a:solidFill>
                  <a:schemeClr val="accent6"/>
                </a:solidFill>
                <a:latin typeface="Inclusive Sans"/>
                <a:ea typeface="Inclusive Sans"/>
                <a:cs typeface="Inclusive Sans"/>
                <a:sym typeface="Inclusive Sans"/>
              </a:defRPr>
            </a:lvl3pPr>
            <a:lvl4pPr marL="1828800" marR="0" lvl="3" indent="-457215" algn="l" rtl="0">
              <a:lnSpc>
                <a:spcPct val="90000"/>
              </a:lnSpc>
              <a:spcBef>
                <a:spcPts val="1000"/>
              </a:spcBef>
              <a:spcAft>
                <a:spcPts val="0"/>
              </a:spcAft>
              <a:buClr>
                <a:schemeClr val="accent6"/>
              </a:buClr>
              <a:buSzPts val="3600"/>
              <a:buFont typeface="Arial"/>
              <a:buChar char="•"/>
              <a:defRPr sz="3600" b="0" i="0" u="none" strike="noStrike" cap="none">
                <a:solidFill>
                  <a:schemeClr val="accent6"/>
                </a:solidFill>
                <a:latin typeface="Inclusive Sans"/>
                <a:ea typeface="Inclusive Sans"/>
                <a:cs typeface="Inclusive Sans"/>
                <a:sym typeface="Inclusive Sans"/>
              </a:defRPr>
            </a:lvl4pPr>
            <a:lvl5pPr marL="2286000" marR="0" lvl="4" indent="-457215" algn="l" rtl="0">
              <a:lnSpc>
                <a:spcPct val="90000"/>
              </a:lnSpc>
              <a:spcBef>
                <a:spcPts val="1000"/>
              </a:spcBef>
              <a:spcAft>
                <a:spcPts val="0"/>
              </a:spcAft>
              <a:buClr>
                <a:schemeClr val="accent6"/>
              </a:buClr>
              <a:buSzPts val="3600"/>
              <a:buFont typeface="Arial"/>
              <a:buChar char="•"/>
              <a:defRPr sz="3600" b="0" i="0" u="none" strike="noStrike" cap="none">
                <a:solidFill>
                  <a:schemeClr val="accent6"/>
                </a:solidFill>
                <a:latin typeface="Inclusive Sans"/>
                <a:ea typeface="Inclusive Sans"/>
                <a:cs typeface="Inclusive Sans"/>
                <a:sym typeface="Inclusive Sans"/>
              </a:defRPr>
            </a:lvl5pPr>
            <a:lvl6pPr marL="2743200" marR="0" lvl="5" indent="-457215"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Arial"/>
                <a:ea typeface="Arial"/>
                <a:cs typeface="Arial"/>
                <a:sym typeface="Arial"/>
              </a:defRPr>
            </a:lvl6pPr>
            <a:lvl7pPr marL="3200400" marR="0" lvl="6" indent="-457215"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Arial"/>
                <a:ea typeface="Arial"/>
                <a:cs typeface="Arial"/>
                <a:sym typeface="Arial"/>
              </a:defRPr>
            </a:lvl7pPr>
            <a:lvl8pPr marL="3657600" marR="0" lvl="7" indent="-457215"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Arial"/>
                <a:ea typeface="Arial"/>
                <a:cs typeface="Arial"/>
                <a:sym typeface="Arial"/>
              </a:defRPr>
            </a:lvl8pPr>
            <a:lvl9pPr marL="4114800" marR="0" lvl="8" indent="-457215" algn="l" rtl="0">
              <a:lnSpc>
                <a:spcPct val="90000"/>
              </a:lnSpc>
              <a:spcBef>
                <a:spcPts val="1000"/>
              </a:spcBef>
              <a:spcAft>
                <a:spcPts val="0"/>
              </a:spcAft>
              <a:buClr>
                <a:schemeClr val="dk1"/>
              </a:buClr>
              <a:buSzPts val="3600"/>
              <a:buFont typeface="Arial"/>
              <a:buChar char="•"/>
              <a:defRPr sz="36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sldNum" idx="12"/>
          </p:nvPr>
        </p:nvSpPr>
        <p:spPr>
          <a:xfrm>
            <a:off x="21576247" y="12817300"/>
            <a:ext cx="1794900" cy="369300"/>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2400" b="0" i="0" u="none" strike="noStrike" cap="none">
                <a:solidFill>
                  <a:schemeClr val="dk1"/>
                </a:solidFill>
                <a:latin typeface="Inclusive Sans"/>
                <a:ea typeface="Inclusive Sans"/>
                <a:cs typeface="Inclusive Sans"/>
                <a:sym typeface="Inclusive Sans"/>
              </a:defRPr>
            </a:lvl1pPr>
            <a:lvl2pPr marL="0" marR="0" lvl="1" indent="0" algn="r" rtl="0">
              <a:spcBef>
                <a:spcPts val="0"/>
              </a:spcBef>
              <a:buNone/>
              <a:defRPr sz="2400" b="0" i="0" u="none" strike="noStrike" cap="none">
                <a:solidFill>
                  <a:schemeClr val="dk1"/>
                </a:solidFill>
                <a:latin typeface="Inclusive Sans"/>
                <a:ea typeface="Inclusive Sans"/>
                <a:cs typeface="Inclusive Sans"/>
                <a:sym typeface="Inclusive Sans"/>
              </a:defRPr>
            </a:lvl2pPr>
            <a:lvl3pPr marL="0" marR="0" lvl="2" indent="0" algn="r" rtl="0">
              <a:spcBef>
                <a:spcPts val="0"/>
              </a:spcBef>
              <a:buNone/>
              <a:defRPr sz="2400" b="0" i="0" u="none" strike="noStrike" cap="none">
                <a:solidFill>
                  <a:schemeClr val="dk1"/>
                </a:solidFill>
                <a:latin typeface="Inclusive Sans"/>
                <a:ea typeface="Inclusive Sans"/>
                <a:cs typeface="Inclusive Sans"/>
                <a:sym typeface="Inclusive Sans"/>
              </a:defRPr>
            </a:lvl3pPr>
            <a:lvl4pPr marL="0" marR="0" lvl="3" indent="0" algn="r" rtl="0">
              <a:spcBef>
                <a:spcPts val="0"/>
              </a:spcBef>
              <a:buNone/>
              <a:defRPr sz="2400" b="0" i="0" u="none" strike="noStrike" cap="none">
                <a:solidFill>
                  <a:schemeClr val="dk1"/>
                </a:solidFill>
                <a:latin typeface="Inclusive Sans"/>
                <a:ea typeface="Inclusive Sans"/>
                <a:cs typeface="Inclusive Sans"/>
                <a:sym typeface="Inclusive Sans"/>
              </a:defRPr>
            </a:lvl4pPr>
            <a:lvl5pPr marL="0" marR="0" lvl="4" indent="0" algn="r" rtl="0">
              <a:spcBef>
                <a:spcPts val="0"/>
              </a:spcBef>
              <a:buNone/>
              <a:defRPr sz="2400" b="0" i="0" u="none" strike="noStrike" cap="none">
                <a:solidFill>
                  <a:schemeClr val="dk1"/>
                </a:solidFill>
                <a:latin typeface="Inclusive Sans"/>
                <a:ea typeface="Inclusive Sans"/>
                <a:cs typeface="Inclusive Sans"/>
                <a:sym typeface="Inclusive Sans"/>
              </a:defRPr>
            </a:lvl5pPr>
            <a:lvl6pPr marL="0" marR="0" lvl="5" indent="0" algn="r" rtl="0">
              <a:spcBef>
                <a:spcPts val="0"/>
              </a:spcBef>
              <a:buNone/>
              <a:defRPr sz="2400" b="0" i="0" u="none" strike="noStrike" cap="none">
                <a:solidFill>
                  <a:schemeClr val="dk1"/>
                </a:solidFill>
                <a:latin typeface="Inclusive Sans"/>
                <a:ea typeface="Inclusive Sans"/>
                <a:cs typeface="Inclusive Sans"/>
                <a:sym typeface="Inclusive Sans"/>
              </a:defRPr>
            </a:lvl6pPr>
            <a:lvl7pPr marL="0" marR="0" lvl="6" indent="0" algn="r" rtl="0">
              <a:spcBef>
                <a:spcPts val="0"/>
              </a:spcBef>
              <a:buNone/>
              <a:defRPr sz="2400" b="0" i="0" u="none" strike="noStrike" cap="none">
                <a:solidFill>
                  <a:schemeClr val="dk1"/>
                </a:solidFill>
                <a:latin typeface="Inclusive Sans"/>
                <a:ea typeface="Inclusive Sans"/>
                <a:cs typeface="Inclusive Sans"/>
                <a:sym typeface="Inclusive Sans"/>
              </a:defRPr>
            </a:lvl7pPr>
            <a:lvl8pPr marL="0" marR="0" lvl="7" indent="0" algn="r" rtl="0">
              <a:spcBef>
                <a:spcPts val="0"/>
              </a:spcBef>
              <a:buNone/>
              <a:defRPr sz="2400" b="0" i="0" u="none" strike="noStrike" cap="none">
                <a:solidFill>
                  <a:schemeClr val="dk1"/>
                </a:solidFill>
                <a:latin typeface="Inclusive Sans"/>
                <a:ea typeface="Inclusive Sans"/>
                <a:cs typeface="Inclusive Sans"/>
                <a:sym typeface="Inclusive Sans"/>
              </a:defRPr>
            </a:lvl8pPr>
            <a:lvl9pPr marL="0" marR="0" lvl="8" indent="0" algn="r" rtl="0">
              <a:spcBef>
                <a:spcPts val="0"/>
              </a:spcBef>
              <a:buNone/>
              <a:defRPr sz="2400" b="0" i="0" u="none" strike="noStrike" cap="none">
                <a:solidFill>
                  <a:schemeClr val="dk1"/>
                </a:solidFill>
                <a:latin typeface="Inclusive Sans"/>
                <a:ea typeface="Inclusive Sans"/>
                <a:cs typeface="Inclusive Sans"/>
                <a:sym typeface="Inclusive Sans"/>
              </a:defRPr>
            </a:lvl9pPr>
          </a:lstStyle>
          <a:p>
            <a:pPr marL="0" lvl="0" indent="0" algn="r" rtl="0">
              <a:spcBef>
                <a:spcPts val="0"/>
              </a:spcBef>
              <a:spcAft>
                <a:spcPts val="0"/>
              </a:spcAft>
              <a:buNone/>
            </a:pPr>
            <a:fld id="{00000000-1234-1234-1234-123412341234}" type="slidenum">
              <a:rPr lang="en-US"/>
              <a:t>‹#›</a:t>
            </a:fld>
            <a:endParaRPr/>
          </a:p>
        </p:txBody>
      </p:sp>
      <p:sp>
        <p:nvSpPr>
          <p:cNvPr id="13" name="Google Shape;13;p1"/>
          <p:cNvSpPr txBox="1">
            <a:spLocks noGrp="1"/>
          </p:cNvSpPr>
          <p:nvPr>
            <p:ph type="ftr" idx="11"/>
          </p:nvPr>
        </p:nvSpPr>
        <p:spPr>
          <a:xfrm>
            <a:off x="2182163" y="12817302"/>
            <a:ext cx="8306100" cy="3696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2800"/>
              <a:buNone/>
              <a:defRPr sz="2400" b="0" i="0" u="none" strike="noStrike" cap="none">
                <a:solidFill>
                  <a:schemeClr val="dk1"/>
                </a:solidFill>
                <a:latin typeface="Inclusive Sans"/>
                <a:ea typeface="Inclusive Sans"/>
                <a:cs typeface="Inclusive Sans"/>
                <a:sym typeface="Inclusive Sans"/>
              </a:defRPr>
            </a:lvl1pPr>
            <a:lvl2pPr marR="0" lvl="1" algn="l" rtl="0">
              <a:spcBef>
                <a:spcPts val="0"/>
              </a:spcBef>
              <a:spcAft>
                <a:spcPts val="0"/>
              </a:spcAft>
              <a:buSzPts val="2800"/>
              <a:buNone/>
              <a:defRPr sz="3600" b="0" i="0" u="none" strike="noStrike" cap="none">
                <a:solidFill>
                  <a:schemeClr val="dk1"/>
                </a:solidFill>
                <a:latin typeface="Arial"/>
                <a:ea typeface="Arial"/>
                <a:cs typeface="Arial"/>
                <a:sym typeface="Arial"/>
              </a:defRPr>
            </a:lvl2pPr>
            <a:lvl3pPr marR="0" lvl="2" algn="l" rtl="0">
              <a:spcBef>
                <a:spcPts val="0"/>
              </a:spcBef>
              <a:spcAft>
                <a:spcPts val="0"/>
              </a:spcAft>
              <a:buSzPts val="2800"/>
              <a:buNone/>
              <a:defRPr sz="3600" b="0" i="0" u="none" strike="noStrike" cap="none">
                <a:solidFill>
                  <a:schemeClr val="dk1"/>
                </a:solidFill>
                <a:latin typeface="Arial"/>
                <a:ea typeface="Arial"/>
                <a:cs typeface="Arial"/>
                <a:sym typeface="Arial"/>
              </a:defRPr>
            </a:lvl3pPr>
            <a:lvl4pPr marR="0" lvl="3" algn="l" rtl="0">
              <a:spcBef>
                <a:spcPts val="0"/>
              </a:spcBef>
              <a:spcAft>
                <a:spcPts val="0"/>
              </a:spcAft>
              <a:buSzPts val="2800"/>
              <a:buNone/>
              <a:defRPr sz="3600" b="0" i="0" u="none" strike="noStrike" cap="none">
                <a:solidFill>
                  <a:schemeClr val="dk1"/>
                </a:solidFill>
                <a:latin typeface="Arial"/>
                <a:ea typeface="Arial"/>
                <a:cs typeface="Arial"/>
                <a:sym typeface="Arial"/>
              </a:defRPr>
            </a:lvl4pPr>
            <a:lvl5pPr marR="0" lvl="4" algn="l" rtl="0">
              <a:spcBef>
                <a:spcPts val="0"/>
              </a:spcBef>
              <a:spcAft>
                <a:spcPts val="0"/>
              </a:spcAft>
              <a:buSzPts val="2800"/>
              <a:buNone/>
              <a:defRPr sz="3600" b="0" i="0" u="none" strike="noStrike" cap="none">
                <a:solidFill>
                  <a:schemeClr val="dk1"/>
                </a:solidFill>
                <a:latin typeface="Arial"/>
                <a:ea typeface="Arial"/>
                <a:cs typeface="Arial"/>
                <a:sym typeface="Arial"/>
              </a:defRPr>
            </a:lvl5pPr>
            <a:lvl6pPr marR="0" lvl="5" algn="l" rtl="0">
              <a:spcBef>
                <a:spcPts val="0"/>
              </a:spcBef>
              <a:spcAft>
                <a:spcPts val="0"/>
              </a:spcAft>
              <a:buSzPts val="2800"/>
              <a:buNone/>
              <a:defRPr sz="3600" b="0" i="0" u="none" strike="noStrike" cap="none">
                <a:solidFill>
                  <a:schemeClr val="dk1"/>
                </a:solidFill>
                <a:latin typeface="Arial"/>
                <a:ea typeface="Arial"/>
                <a:cs typeface="Arial"/>
                <a:sym typeface="Arial"/>
              </a:defRPr>
            </a:lvl6pPr>
            <a:lvl7pPr marR="0" lvl="6" algn="l" rtl="0">
              <a:spcBef>
                <a:spcPts val="0"/>
              </a:spcBef>
              <a:spcAft>
                <a:spcPts val="0"/>
              </a:spcAft>
              <a:buSzPts val="2800"/>
              <a:buNone/>
              <a:defRPr sz="3600" b="0" i="0" u="none" strike="noStrike" cap="none">
                <a:solidFill>
                  <a:schemeClr val="dk1"/>
                </a:solidFill>
                <a:latin typeface="Arial"/>
                <a:ea typeface="Arial"/>
                <a:cs typeface="Arial"/>
                <a:sym typeface="Arial"/>
              </a:defRPr>
            </a:lvl7pPr>
            <a:lvl8pPr marR="0" lvl="7" algn="l" rtl="0">
              <a:spcBef>
                <a:spcPts val="0"/>
              </a:spcBef>
              <a:spcAft>
                <a:spcPts val="0"/>
              </a:spcAft>
              <a:buSzPts val="2800"/>
              <a:buNone/>
              <a:defRPr sz="3600" b="0" i="0" u="none" strike="noStrike" cap="none">
                <a:solidFill>
                  <a:schemeClr val="dk1"/>
                </a:solidFill>
                <a:latin typeface="Arial"/>
                <a:ea typeface="Arial"/>
                <a:cs typeface="Arial"/>
                <a:sym typeface="Arial"/>
              </a:defRPr>
            </a:lvl8pPr>
            <a:lvl9pPr marR="0" lvl="8" algn="l" rtl="0">
              <a:spcBef>
                <a:spcPts val="0"/>
              </a:spcBef>
              <a:spcAft>
                <a:spcPts val="0"/>
              </a:spcAft>
              <a:buSzPts val="2800"/>
              <a:buNone/>
              <a:defRPr sz="36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63" r:id="rId2"/>
    <p:sldLayoutId id="2147483666" r:id="rId3"/>
    <p:sldLayoutId id="2147483667" r:id="rId4"/>
    <p:sldLayoutId id="2147483668" r:id="rId5"/>
    <p:sldLayoutId id="2147483669"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mailto:arckssacademy@kent.ac.uk"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file:///C:\Users\emf9\OneDrive%20-%20University%20of%20Kent\ARC%20KSS%20HCP%20Intern%20application%20form%20r2.docx" TargetMode="External"/><Relationship Id="rId2" Type="http://schemas.openxmlformats.org/officeDocument/2006/relationships/hyperlink" Target="mailto:arckssacademy@kent.ac.uk"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9"/>
          <p:cNvSpPr txBox="1">
            <a:spLocks noGrp="1"/>
          </p:cNvSpPr>
          <p:nvPr>
            <p:ph type="ctrTitle"/>
          </p:nvPr>
        </p:nvSpPr>
        <p:spPr>
          <a:xfrm>
            <a:off x="1015300" y="3567644"/>
            <a:ext cx="12142200" cy="2477400"/>
          </a:xfrm>
          <a:prstGeom prst="rect">
            <a:avLst/>
          </a:prstGeom>
        </p:spPr>
        <p:txBody>
          <a:bodyPr spcFirstLastPara="1" wrap="square" lIns="0" tIns="0" rIns="0" bIns="0" anchor="t" anchorCtr="0">
            <a:noAutofit/>
          </a:bodyPr>
          <a:lstStyle/>
          <a:p>
            <a:pPr lvl="0"/>
            <a:r>
              <a:rPr lang="en-US" dirty="0">
                <a:solidFill>
                  <a:srgbClr val="002060"/>
                </a:solidFill>
              </a:rPr>
              <a:t>Health and Care Professional (HCP) Internships</a:t>
            </a:r>
            <a:br>
              <a:rPr lang="en-US" dirty="0">
                <a:solidFill>
                  <a:srgbClr val="002060"/>
                </a:solidFill>
              </a:rPr>
            </a:br>
            <a:r>
              <a:rPr lang="en-US" dirty="0">
                <a:solidFill>
                  <a:srgbClr val="002060"/>
                </a:solidFill>
              </a:rPr>
              <a:t> </a:t>
            </a:r>
            <a:br>
              <a:rPr lang="en-US" dirty="0">
                <a:solidFill>
                  <a:srgbClr val="002060"/>
                </a:solidFill>
              </a:rPr>
            </a:br>
            <a:endParaRPr dirty="0"/>
          </a:p>
        </p:txBody>
      </p:sp>
      <p:sp>
        <p:nvSpPr>
          <p:cNvPr id="162" name="Google Shape;162;p19"/>
          <p:cNvSpPr txBox="1">
            <a:spLocks noGrp="1"/>
          </p:cNvSpPr>
          <p:nvPr>
            <p:ph type="subTitle" idx="1"/>
          </p:nvPr>
        </p:nvSpPr>
        <p:spPr>
          <a:xfrm>
            <a:off x="1015300" y="8038212"/>
            <a:ext cx="12142200" cy="2477400"/>
          </a:xfrm>
          <a:prstGeom prst="rect">
            <a:avLst/>
          </a:prstGeom>
        </p:spPr>
        <p:txBody>
          <a:bodyPr spcFirstLastPara="1" wrap="square" lIns="0" tIns="0" rIns="0" bIns="0" anchor="t" anchorCtr="0">
            <a:noAutofit/>
          </a:bodyPr>
          <a:lstStyle/>
          <a:p>
            <a:pPr marL="0" lvl="0" indent="0" algn="l" rtl="0">
              <a:spcBef>
                <a:spcPts val="2000"/>
              </a:spcBef>
              <a:spcAft>
                <a:spcPts val="0"/>
              </a:spcAft>
              <a:buNone/>
            </a:pPr>
            <a:r>
              <a:rPr lang="en-GB" dirty="0"/>
              <a:t>Cohort 2 2026-7</a:t>
            </a:r>
            <a:endParaRPr dirty="0"/>
          </a:p>
        </p:txBody>
      </p:sp>
      <p:sp>
        <p:nvSpPr>
          <p:cNvPr id="164" name="Google Shape;164;p19"/>
          <p:cNvSpPr txBox="1">
            <a:spLocks noGrp="1"/>
          </p:cNvSpPr>
          <p:nvPr>
            <p:ph type="subTitle" idx="3"/>
          </p:nvPr>
        </p:nvSpPr>
        <p:spPr>
          <a:xfrm>
            <a:off x="1015365" y="11674088"/>
            <a:ext cx="13645500" cy="432300"/>
          </a:xfrm>
          <a:prstGeom prst="rect">
            <a:avLst/>
          </a:prstGeom>
        </p:spPr>
        <p:txBody>
          <a:bodyPr spcFirstLastPara="1" wrap="square" lIns="0" tIns="0" rIns="0" bIns="0" anchor="t" anchorCtr="0">
            <a:noAutofit/>
          </a:bodyPr>
          <a:lstStyle/>
          <a:p>
            <a:pPr marL="0" lvl="0" indent="0" algn="l" rtl="0">
              <a:spcBef>
                <a:spcPts val="2000"/>
              </a:spcBef>
              <a:spcAft>
                <a:spcPts val="0"/>
              </a:spcAft>
              <a:buNone/>
            </a:pPr>
            <a:r>
              <a:rPr lang="en-US" dirty="0"/>
              <a:t>Dr Julie Macinnes and Beth Flowers</a:t>
            </a:r>
            <a:endParaRPr dirty="0"/>
          </a:p>
        </p:txBody>
      </p:sp>
      <p:pic>
        <p:nvPicPr>
          <p:cNvPr id="7" name="Picture 6">
            <a:extLst>
              <a:ext uri="{FF2B5EF4-FFF2-40B4-BE49-F238E27FC236}">
                <a16:creationId xmlns:a16="http://schemas.microsoft.com/office/drawing/2014/main" id="{A59C5020-0C63-8A98-D765-51139AA3773D}"/>
              </a:ext>
            </a:extLst>
          </p:cNvPr>
          <p:cNvPicPr>
            <a:picLocks noChangeAspect="1"/>
          </p:cNvPicPr>
          <p:nvPr/>
        </p:nvPicPr>
        <p:blipFill>
          <a:blip r:embed="rId3"/>
          <a:stretch>
            <a:fillRect/>
          </a:stretch>
        </p:blipFill>
        <p:spPr>
          <a:xfrm>
            <a:off x="38970" y="55380"/>
            <a:ext cx="7047430" cy="1981200"/>
          </a:xfrm>
          <a:prstGeom prst="rect">
            <a:avLst/>
          </a:prstGeom>
        </p:spPr>
      </p:pic>
      <p:sp>
        <p:nvSpPr>
          <p:cNvPr id="5" name="Subtitle 4">
            <a:extLst>
              <a:ext uri="{FF2B5EF4-FFF2-40B4-BE49-F238E27FC236}">
                <a16:creationId xmlns:a16="http://schemas.microsoft.com/office/drawing/2014/main" id="{8E3A2FE4-4EBB-B0CA-B093-4EC0549E8839}"/>
              </a:ext>
            </a:extLst>
          </p:cNvPr>
          <p:cNvSpPr>
            <a:spLocks noGrp="1"/>
          </p:cNvSpPr>
          <p:nvPr>
            <p:ph type="subTitle" idx="2"/>
          </p:nvPr>
        </p:nvSpPr>
        <p:spPr/>
        <p:txBody>
          <a:bodyPr/>
          <a:lstStyle/>
          <a:p>
            <a:r>
              <a:rPr lang="en-GB" dirty="0"/>
              <a:t>14/7/26</a:t>
            </a:r>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FB842-2744-45C3-8229-DEF04A2844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5AB363-92D5-7E3E-1864-2D682899BDC7}"/>
              </a:ext>
            </a:extLst>
          </p:cNvPr>
          <p:cNvSpPr>
            <a:spLocks noGrp="1"/>
          </p:cNvSpPr>
          <p:nvPr>
            <p:ph type="title"/>
          </p:nvPr>
        </p:nvSpPr>
        <p:spPr/>
        <p:txBody>
          <a:bodyPr>
            <a:normAutofit/>
          </a:bodyPr>
          <a:lstStyle/>
          <a:p>
            <a:pPr algn="ctr"/>
            <a:r>
              <a:rPr lang="en-US" dirty="0">
                <a:solidFill>
                  <a:srgbClr val="002060"/>
                </a:solidFill>
              </a:rPr>
              <a:t>There are 4 levels or types of internship</a:t>
            </a:r>
          </a:p>
        </p:txBody>
      </p:sp>
      <p:sp>
        <p:nvSpPr>
          <p:cNvPr id="3" name="Content Placeholder 2">
            <a:extLst>
              <a:ext uri="{FF2B5EF4-FFF2-40B4-BE49-F238E27FC236}">
                <a16:creationId xmlns:a16="http://schemas.microsoft.com/office/drawing/2014/main" id="{3450BD19-67B4-1AA8-1CD5-BF30111E1E36}"/>
              </a:ext>
            </a:extLst>
          </p:cNvPr>
          <p:cNvSpPr>
            <a:spLocks noGrp="1"/>
          </p:cNvSpPr>
          <p:nvPr>
            <p:ph sz="half" idx="1"/>
          </p:nvPr>
        </p:nvSpPr>
        <p:spPr/>
        <p:txBody>
          <a:bodyPr>
            <a:normAutofit/>
          </a:bodyPr>
          <a:lstStyle/>
          <a:p>
            <a:pPr indent="0">
              <a:buNone/>
            </a:pPr>
            <a:r>
              <a:rPr lang="en-US" b="1" i="1" dirty="0">
                <a:solidFill>
                  <a:srgbClr val="002060">
                    <a:alpha val="70000"/>
                  </a:srgbClr>
                </a:solidFill>
              </a:rPr>
              <a:t>Delivery leadership in Research: </a:t>
            </a:r>
            <a:r>
              <a:rPr lang="en-US" dirty="0">
                <a:solidFill>
                  <a:srgbClr val="002060">
                    <a:alpha val="70000"/>
                  </a:srgbClr>
                </a:solidFill>
              </a:rPr>
              <a:t>For those in (or aspiring to) research delivery roles who want to extend their research delivery skills, improve research delivery practice and leadership, and/or gain experience in wider aspects of the research process</a:t>
            </a: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p:txBody>
      </p:sp>
      <p:sp>
        <p:nvSpPr>
          <p:cNvPr id="4" name="Content Placeholder 3">
            <a:extLst>
              <a:ext uri="{FF2B5EF4-FFF2-40B4-BE49-F238E27FC236}">
                <a16:creationId xmlns:a16="http://schemas.microsoft.com/office/drawing/2014/main" id="{9094CD0D-A530-C868-4DD1-6E5F55C86511}"/>
              </a:ext>
            </a:extLst>
          </p:cNvPr>
          <p:cNvSpPr>
            <a:spLocks noGrp="1"/>
          </p:cNvSpPr>
          <p:nvPr>
            <p:ph sz="half" idx="2"/>
          </p:nvPr>
        </p:nvSpPr>
        <p:spPr/>
        <p:txBody>
          <a:bodyPr>
            <a:normAutofit/>
          </a:bodyPr>
          <a:lstStyle/>
          <a:p>
            <a:pPr marL="0" indent="0">
              <a:buNone/>
            </a:pPr>
            <a:r>
              <a:rPr lang="en-US" b="1" i="1" dirty="0">
                <a:solidFill>
                  <a:srgbClr val="002060">
                    <a:alpha val="70000"/>
                  </a:srgbClr>
                </a:solidFill>
              </a:rPr>
              <a:t>Clinician or Practitioner academic leadership in Research: </a:t>
            </a:r>
            <a:r>
              <a:rPr lang="en-US" dirty="0">
                <a:solidFill>
                  <a:srgbClr val="002060">
                    <a:alpha val="70000"/>
                  </a:srgbClr>
                </a:solidFill>
              </a:rPr>
              <a:t>For those aspiring clinical academics who want to develop their research knowledge and skills to lay foundations for future funding awards</a:t>
            </a:r>
          </a:p>
          <a:p>
            <a:endParaRPr lang="en-US" dirty="0"/>
          </a:p>
        </p:txBody>
      </p:sp>
    </p:spTree>
    <p:extLst>
      <p:ext uri="{BB962C8B-B14F-4D97-AF65-F5344CB8AC3E}">
        <p14:creationId xmlns:p14="http://schemas.microsoft.com/office/powerpoint/2010/main" val="3599929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1C23C-05CB-FF97-1EBF-F8A0ED07B8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224C3D-B006-D768-28CE-DC05D5212819}"/>
              </a:ext>
            </a:extLst>
          </p:cNvPr>
          <p:cNvSpPr>
            <a:spLocks noGrp="1"/>
          </p:cNvSpPr>
          <p:nvPr>
            <p:ph type="title"/>
          </p:nvPr>
        </p:nvSpPr>
        <p:spPr/>
        <p:txBody>
          <a:bodyPr>
            <a:normAutofit/>
          </a:bodyPr>
          <a:lstStyle/>
          <a:p>
            <a:pPr algn="ctr"/>
            <a:r>
              <a:rPr lang="en-US" dirty="0">
                <a:solidFill>
                  <a:srgbClr val="002060"/>
                </a:solidFill>
              </a:rPr>
              <a:t>What can I do as part of the internship?</a:t>
            </a:r>
          </a:p>
        </p:txBody>
      </p:sp>
      <p:sp>
        <p:nvSpPr>
          <p:cNvPr id="3" name="Content Placeholder 2">
            <a:extLst>
              <a:ext uri="{FF2B5EF4-FFF2-40B4-BE49-F238E27FC236}">
                <a16:creationId xmlns:a16="http://schemas.microsoft.com/office/drawing/2014/main" id="{147D41D2-555A-3DCA-E3D9-4E4DD2E0AC64}"/>
              </a:ext>
            </a:extLst>
          </p:cNvPr>
          <p:cNvSpPr>
            <a:spLocks noGrp="1"/>
          </p:cNvSpPr>
          <p:nvPr>
            <p:ph idx="1"/>
          </p:nvPr>
        </p:nvSpPr>
        <p:spPr/>
        <p:txBody>
          <a:bodyPr/>
          <a:lstStyle/>
          <a:p>
            <a:pPr indent="0">
              <a:buNone/>
            </a:pPr>
            <a:r>
              <a:rPr lang="en-GB" dirty="0">
                <a:solidFill>
                  <a:srgbClr val="002060"/>
                </a:solidFill>
              </a:rPr>
              <a:t>We anticipate that you may not have a clear vision about how to develop your ideas for an internship or what is available, therefore we have developed a ‘menu’ of opportunities to choose from </a:t>
            </a:r>
            <a:r>
              <a:rPr lang="en-GB" i="1" dirty="0">
                <a:solidFill>
                  <a:srgbClr val="002060"/>
                </a:solidFill>
              </a:rPr>
              <a:t>(see the Application Form)</a:t>
            </a:r>
          </a:p>
          <a:p>
            <a:pPr indent="0">
              <a:buNone/>
            </a:pPr>
            <a:r>
              <a:rPr lang="en-GB" dirty="0">
                <a:solidFill>
                  <a:srgbClr val="002060"/>
                </a:solidFill>
              </a:rPr>
              <a:t>This menu is not meant to be prescriptive or exhaustive but is designed to stimulate ideas and open-up possibilities to advance research careers at all levels </a:t>
            </a:r>
            <a:endParaRPr lang="en-US" dirty="0">
              <a:solidFill>
                <a:srgbClr val="002060"/>
              </a:solidFill>
            </a:endParaRPr>
          </a:p>
        </p:txBody>
      </p:sp>
    </p:spTree>
    <p:extLst>
      <p:ext uri="{BB962C8B-B14F-4D97-AF65-F5344CB8AC3E}">
        <p14:creationId xmlns:p14="http://schemas.microsoft.com/office/powerpoint/2010/main" val="3267292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in a circle with text overlay&#10;&#10;AI-generated content may be incorrect.">
            <a:extLst>
              <a:ext uri="{FF2B5EF4-FFF2-40B4-BE49-F238E27FC236}">
                <a16:creationId xmlns:a16="http://schemas.microsoft.com/office/drawing/2014/main" id="{AF23025F-3DCF-02DF-55D0-E20B461A4BA2}"/>
              </a:ext>
            </a:extLst>
          </p:cNvPr>
          <p:cNvPicPr>
            <a:picLocks noChangeAspect="1"/>
          </p:cNvPicPr>
          <p:nvPr/>
        </p:nvPicPr>
        <p:blipFill>
          <a:blip r:embed="rId2"/>
          <a:stretch>
            <a:fillRect/>
          </a:stretch>
        </p:blipFill>
        <p:spPr>
          <a:xfrm>
            <a:off x="4192587" y="1028700"/>
            <a:ext cx="15544800" cy="11658600"/>
          </a:xfrm>
          <a:prstGeom prst="rect">
            <a:avLst/>
          </a:prstGeom>
        </p:spPr>
      </p:pic>
    </p:spTree>
    <p:extLst>
      <p:ext uri="{BB962C8B-B14F-4D97-AF65-F5344CB8AC3E}">
        <p14:creationId xmlns:p14="http://schemas.microsoft.com/office/powerpoint/2010/main" val="315440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ith short brown hair and text&#10;&#10;AI-generated content may be incorrect.">
            <a:extLst>
              <a:ext uri="{FF2B5EF4-FFF2-40B4-BE49-F238E27FC236}">
                <a16:creationId xmlns:a16="http://schemas.microsoft.com/office/drawing/2014/main" id="{F335BBC9-DC30-BD2A-8FE7-062F07496BA0}"/>
              </a:ext>
            </a:extLst>
          </p:cNvPr>
          <p:cNvPicPr>
            <a:picLocks noChangeAspect="1"/>
          </p:cNvPicPr>
          <p:nvPr/>
        </p:nvPicPr>
        <p:blipFill>
          <a:blip r:embed="rId2"/>
          <a:stretch>
            <a:fillRect/>
          </a:stretch>
        </p:blipFill>
        <p:spPr>
          <a:xfrm>
            <a:off x="4421187" y="1028700"/>
            <a:ext cx="15544800" cy="11658600"/>
          </a:xfrm>
          <a:prstGeom prst="rect">
            <a:avLst/>
          </a:prstGeom>
        </p:spPr>
      </p:pic>
    </p:spTree>
    <p:extLst>
      <p:ext uri="{BB962C8B-B14F-4D97-AF65-F5344CB8AC3E}">
        <p14:creationId xmlns:p14="http://schemas.microsoft.com/office/powerpoint/2010/main" val="1998971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ith curly hair and six hexagons&#10;&#10;AI-generated content may be incorrect.">
            <a:extLst>
              <a:ext uri="{FF2B5EF4-FFF2-40B4-BE49-F238E27FC236}">
                <a16:creationId xmlns:a16="http://schemas.microsoft.com/office/drawing/2014/main" id="{8679228B-AE96-4135-E647-0F5F3BAAB497}"/>
              </a:ext>
            </a:extLst>
          </p:cNvPr>
          <p:cNvPicPr>
            <a:picLocks noChangeAspect="1"/>
          </p:cNvPicPr>
          <p:nvPr/>
        </p:nvPicPr>
        <p:blipFill>
          <a:blip r:embed="rId2"/>
          <a:stretch>
            <a:fillRect/>
          </a:stretch>
        </p:blipFill>
        <p:spPr>
          <a:xfrm>
            <a:off x="4421187" y="1028700"/>
            <a:ext cx="15544800" cy="11658600"/>
          </a:xfrm>
          <a:prstGeom prst="rect">
            <a:avLst/>
          </a:prstGeom>
        </p:spPr>
      </p:pic>
    </p:spTree>
    <p:extLst>
      <p:ext uri="{BB962C8B-B14F-4D97-AF65-F5344CB8AC3E}">
        <p14:creationId xmlns:p14="http://schemas.microsoft.com/office/powerpoint/2010/main" val="2050325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a headscarf with text overlay&#10;&#10;AI-generated content may be incorrect.">
            <a:extLst>
              <a:ext uri="{FF2B5EF4-FFF2-40B4-BE49-F238E27FC236}">
                <a16:creationId xmlns:a16="http://schemas.microsoft.com/office/drawing/2014/main" id="{5287376D-EAD8-AB1C-0FE1-6216B75D9178}"/>
              </a:ext>
            </a:extLst>
          </p:cNvPr>
          <p:cNvPicPr>
            <a:picLocks noChangeAspect="1"/>
          </p:cNvPicPr>
          <p:nvPr/>
        </p:nvPicPr>
        <p:blipFill>
          <a:blip r:embed="rId2"/>
          <a:stretch>
            <a:fillRect/>
          </a:stretch>
        </p:blipFill>
        <p:spPr>
          <a:xfrm>
            <a:off x="4613345" y="1028700"/>
            <a:ext cx="15544800" cy="11658600"/>
          </a:xfrm>
          <a:prstGeom prst="rect">
            <a:avLst/>
          </a:prstGeom>
        </p:spPr>
      </p:pic>
    </p:spTree>
    <p:extLst>
      <p:ext uri="{BB962C8B-B14F-4D97-AF65-F5344CB8AC3E}">
        <p14:creationId xmlns:p14="http://schemas.microsoft.com/office/powerpoint/2010/main" val="994576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6C7C4-33CF-8007-FFFA-5C1845660C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D435C0-55D6-97F9-2B45-35413594BE94}"/>
              </a:ext>
            </a:extLst>
          </p:cNvPr>
          <p:cNvSpPr>
            <a:spLocks noGrp="1"/>
          </p:cNvSpPr>
          <p:nvPr>
            <p:ph type="title"/>
          </p:nvPr>
        </p:nvSpPr>
        <p:spPr/>
        <p:txBody>
          <a:bodyPr>
            <a:normAutofit/>
          </a:bodyPr>
          <a:lstStyle/>
          <a:p>
            <a:pPr algn="ctr"/>
            <a:r>
              <a:rPr lang="en-US" dirty="0">
                <a:solidFill>
                  <a:srgbClr val="002060"/>
                </a:solidFill>
              </a:rPr>
              <a:t>What help and support will I receive during my internship? </a:t>
            </a:r>
            <a:r>
              <a:rPr lang="en-US" i="1" dirty="0">
                <a:solidFill>
                  <a:srgbClr val="002060"/>
                </a:solidFill>
              </a:rPr>
              <a:t>Mentorship</a:t>
            </a:r>
          </a:p>
        </p:txBody>
      </p:sp>
      <p:sp>
        <p:nvSpPr>
          <p:cNvPr id="3" name="Content Placeholder 2">
            <a:extLst>
              <a:ext uri="{FF2B5EF4-FFF2-40B4-BE49-F238E27FC236}">
                <a16:creationId xmlns:a16="http://schemas.microsoft.com/office/drawing/2014/main" id="{C732BC64-C28E-A9D9-67C1-2B09658F0B7C}"/>
              </a:ext>
            </a:extLst>
          </p:cNvPr>
          <p:cNvSpPr>
            <a:spLocks noGrp="1"/>
          </p:cNvSpPr>
          <p:nvPr>
            <p:ph idx="1"/>
          </p:nvPr>
        </p:nvSpPr>
        <p:spPr/>
        <p:txBody>
          <a:bodyPr>
            <a:normAutofit/>
          </a:bodyPr>
          <a:lstStyle/>
          <a:p>
            <a:pPr indent="0">
              <a:buNone/>
            </a:pPr>
            <a:r>
              <a:rPr lang="en-US" dirty="0">
                <a:solidFill>
                  <a:srgbClr val="002060">
                    <a:alpha val="70000"/>
                  </a:srgbClr>
                </a:solidFill>
              </a:rPr>
              <a:t>As part of the internship you will be supported by a </a:t>
            </a:r>
            <a:r>
              <a:rPr lang="en-US" b="1" dirty="0">
                <a:solidFill>
                  <a:srgbClr val="002060">
                    <a:alpha val="70000"/>
                  </a:srgbClr>
                </a:solidFill>
              </a:rPr>
              <a:t>mentor</a:t>
            </a:r>
          </a:p>
          <a:p>
            <a:pPr indent="0">
              <a:buNone/>
            </a:pPr>
            <a:r>
              <a:rPr lang="en-US" dirty="0">
                <a:solidFill>
                  <a:srgbClr val="002060">
                    <a:alpha val="70000"/>
                  </a:srgbClr>
                </a:solidFill>
              </a:rPr>
              <a:t>A mentor is normally an experienced professional who can guide and support you in developing your skills and knowledge. They may provide advice, career guidance, and opportunities to develop research ideas, for example</a:t>
            </a:r>
          </a:p>
          <a:p>
            <a:pPr indent="0">
              <a:buNone/>
            </a:pPr>
            <a:r>
              <a:rPr lang="en-US" dirty="0">
                <a:solidFill>
                  <a:srgbClr val="002060">
                    <a:alpha val="70000"/>
                  </a:srgbClr>
                </a:solidFill>
              </a:rPr>
              <a:t>If you already have a mentor in mind, please indicate this in the application form</a:t>
            </a:r>
          </a:p>
          <a:p>
            <a:pPr indent="0">
              <a:buNone/>
            </a:pPr>
            <a:r>
              <a:rPr lang="en-US" dirty="0">
                <a:solidFill>
                  <a:srgbClr val="002060">
                    <a:alpha val="70000"/>
                  </a:srgbClr>
                </a:solidFill>
              </a:rPr>
              <a:t>If you do not have a workplace mentor, ARC KSS and partners will be able to help you find one</a:t>
            </a:r>
          </a:p>
        </p:txBody>
      </p:sp>
    </p:spTree>
    <p:extLst>
      <p:ext uri="{BB962C8B-B14F-4D97-AF65-F5344CB8AC3E}">
        <p14:creationId xmlns:p14="http://schemas.microsoft.com/office/powerpoint/2010/main" val="2671939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0AC91-FAC3-D428-CB3C-00FE9AFA3F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2DE0C6-4EB6-44FF-B48D-E39BD91D5B32}"/>
              </a:ext>
            </a:extLst>
          </p:cNvPr>
          <p:cNvSpPr>
            <a:spLocks noGrp="1"/>
          </p:cNvSpPr>
          <p:nvPr>
            <p:ph type="title"/>
          </p:nvPr>
        </p:nvSpPr>
        <p:spPr>
          <a:xfrm>
            <a:off x="1677987" y="2160861"/>
            <a:ext cx="21031200" cy="2651126"/>
          </a:xfrm>
        </p:spPr>
        <p:txBody>
          <a:bodyPr>
            <a:normAutofit fontScale="90000"/>
          </a:bodyPr>
          <a:lstStyle/>
          <a:p>
            <a:pPr algn="ctr"/>
            <a:r>
              <a:rPr lang="en-US" dirty="0">
                <a:solidFill>
                  <a:srgbClr val="002060"/>
                </a:solidFill>
              </a:rPr>
              <a:t>What help and support will I receive during my internship? </a:t>
            </a:r>
            <a:br>
              <a:rPr lang="en-US" dirty="0">
                <a:solidFill>
                  <a:srgbClr val="002060"/>
                </a:solidFill>
              </a:rPr>
            </a:br>
            <a:r>
              <a:rPr lang="en-US" i="1" dirty="0">
                <a:solidFill>
                  <a:srgbClr val="002060"/>
                </a:solidFill>
              </a:rPr>
              <a:t>Academic Supervision</a:t>
            </a:r>
          </a:p>
        </p:txBody>
      </p:sp>
      <p:sp>
        <p:nvSpPr>
          <p:cNvPr id="3" name="Content Placeholder 2">
            <a:extLst>
              <a:ext uri="{FF2B5EF4-FFF2-40B4-BE49-F238E27FC236}">
                <a16:creationId xmlns:a16="http://schemas.microsoft.com/office/drawing/2014/main" id="{6A4E5C9D-6141-A8E0-05E2-7B4DFEED33E7}"/>
              </a:ext>
            </a:extLst>
          </p:cNvPr>
          <p:cNvSpPr>
            <a:spLocks noGrp="1"/>
          </p:cNvSpPr>
          <p:nvPr>
            <p:ph idx="1"/>
          </p:nvPr>
        </p:nvSpPr>
        <p:spPr>
          <a:xfrm>
            <a:off x="1677987" y="5429370"/>
            <a:ext cx="21031200" cy="7996612"/>
          </a:xfrm>
        </p:spPr>
        <p:txBody>
          <a:bodyPr>
            <a:normAutofit/>
          </a:bodyPr>
          <a:lstStyle/>
          <a:p>
            <a:pPr indent="0">
              <a:buNone/>
            </a:pPr>
            <a:r>
              <a:rPr lang="en-US" dirty="0">
                <a:solidFill>
                  <a:srgbClr val="002060">
                    <a:alpha val="70000"/>
                  </a:srgbClr>
                </a:solidFill>
              </a:rPr>
              <a:t>If you are undertaking an academic module/course as part of your internship, academic support will normally be provided by the University or institution delivering that module/course.</a:t>
            </a:r>
          </a:p>
          <a:p>
            <a:pPr indent="0">
              <a:buNone/>
            </a:pPr>
            <a:r>
              <a:rPr lang="en-US" dirty="0">
                <a:solidFill>
                  <a:srgbClr val="002060">
                    <a:alpha val="70000"/>
                  </a:srgbClr>
                </a:solidFill>
              </a:rPr>
              <a:t>ARC KSS can also link you with an academic supervisor, if you need one (this is funded separately and is not part of the £10,000)</a:t>
            </a:r>
          </a:p>
        </p:txBody>
      </p:sp>
    </p:spTree>
    <p:extLst>
      <p:ext uri="{BB962C8B-B14F-4D97-AF65-F5344CB8AC3E}">
        <p14:creationId xmlns:p14="http://schemas.microsoft.com/office/powerpoint/2010/main" val="1661577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AA54A-C87A-6FEC-5336-E98E42E981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8FC1D3-0EDD-8C36-89F9-25828A264223}"/>
              </a:ext>
            </a:extLst>
          </p:cNvPr>
          <p:cNvSpPr>
            <a:spLocks noGrp="1"/>
          </p:cNvSpPr>
          <p:nvPr>
            <p:ph type="title"/>
          </p:nvPr>
        </p:nvSpPr>
        <p:spPr>
          <a:xfrm>
            <a:off x="1677987" y="2160861"/>
            <a:ext cx="21031200" cy="2651126"/>
          </a:xfrm>
        </p:spPr>
        <p:txBody>
          <a:bodyPr>
            <a:normAutofit fontScale="90000"/>
          </a:bodyPr>
          <a:lstStyle/>
          <a:p>
            <a:pPr algn="ctr"/>
            <a:r>
              <a:rPr lang="en-US" dirty="0">
                <a:solidFill>
                  <a:srgbClr val="002060"/>
                </a:solidFill>
              </a:rPr>
              <a:t>What help and support will I receive during my internship? </a:t>
            </a:r>
            <a:br>
              <a:rPr lang="en-US" dirty="0">
                <a:solidFill>
                  <a:srgbClr val="002060"/>
                </a:solidFill>
              </a:rPr>
            </a:br>
            <a:r>
              <a:rPr lang="en-US" i="1" dirty="0">
                <a:solidFill>
                  <a:srgbClr val="002060"/>
                </a:solidFill>
              </a:rPr>
              <a:t>Peer support</a:t>
            </a:r>
          </a:p>
        </p:txBody>
      </p:sp>
      <p:sp>
        <p:nvSpPr>
          <p:cNvPr id="3" name="Content Placeholder 2">
            <a:extLst>
              <a:ext uri="{FF2B5EF4-FFF2-40B4-BE49-F238E27FC236}">
                <a16:creationId xmlns:a16="http://schemas.microsoft.com/office/drawing/2014/main" id="{50AD89A9-2B89-560A-6496-8772FCE8E9B1}"/>
              </a:ext>
            </a:extLst>
          </p:cNvPr>
          <p:cNvSpPr>
            <a:spLocks noGrp="1"/>
          </p:cNvSpPr>
          <p:nvPr>
            <p:ph idx="1"/>
          </p:nvPr>
        </p:nvSpPr>
        <p:spPr>
          <a:xfrm>
            <a:off x="1677987" y="5429370"/>
            <a:ext cx="21031200" cy="7996612"/>
          </a:xfrm>
        </p:spPr>
        <p:txBody>
          <a:bodyPr>
            <a:normAutofit/>
          </a:bodyPr>
          <a:lstStyle/>
          <a:p>
            <a:pPr indent="0">
              <a:buNone/>
            </a:pPr>
            <a:r>
              <a:rPr lang="en-US" dirty="0">
                <a:solidFill>
                  <a:srgbClr val="002060">
                    <a:alpha val="70000"/>
                  </a:srgbClr>
                </a:solidFill>
              </a:rPr>
              <a:t>ARC KSS and partners will bring together all interns, online, every other month so you can share successes and challenges  and seek further support</a:t>
            </a:r>
          </a:p>
          <a:p>
            <a:pPr indent="0">
              <a:buNone/>
            </a:pPr>
            <a:r>
              <a:rPr lang="en-US" dirty="0">
                <a:solidFill>
                  <a:srgbClr val="002060">
                    <a:alpha val="70000"/>
                  </a:srgbClr>
                </a:solidFill>
              </a:rPr>
              <a:t>Near the end of the internship ARC KSS and partners will host an online Celebration Event so you can share your experiences and support the next cohort of interns</a:t>
            </a:r>
          </a:p>
        </p:txBody>
      </p:sp>
    </p:spTree>
    <p:extLst>
      <p:ext uri="{BB962C8B-B14F-4D97-AF65-F5344CB8AC3E}">
        <p14:creationId xmlns:p14="http://schemas.microsoft.com/office/powerpoint/2010/main" val="2989285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B1C28-C50F-5A59-545E-CD66ED3087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3938FF-F697-6834-8036-813ADC148813}"/>
              </a:ext>
            </a:extLst>
          </p:cNvPr>
          <p:cNvSpPr>
            <a:spLocks noGrp="1"/>
          </p:cNvSpPr>
          <p:nvPr>
            <p:ph type="title"/>
          </p:nvPr>
        </p:nvSpPr>
        <p:spPr/>
        <p:txBody>
          <a:bodyPr>
            <a:normAutofit/>
          </a:bodyPr>
          <a:lstStyle/>
          <a:p>
            <a:pPr algn="ctr"/>
            <a:r>
              <a:rPr lang="en-US" dirty="0">
                <a:solidFill>
                  <a:srgbClr val="002060"/>
                </a:solidFill>
              </a:rPr>
              <a:t>What are the timelines?</a:t>
            </a:r>
          </a:p>
        </p:txBody>
      </p:sp>
      <p:sp>
        <p:nvSpPr>
          <p:cNvPr id="3" name="Content Placeholder 2">
            <a:extLst>
              <a:ext uri="{FF2B5EF4-FFF2-40B4-BE49-F238E27FC236}">
                <a16:creationId xmlns:a16="http://schemas.microsoft.com/office/drawing/2014/main" id="{935B033C-A028-3A40-0C57-BFDA9B0EC6AB}"/>
              </a:ext>
            </a:extLst>
          </p:cNvPr>
          <p:cNvSpPr>
            <a:spLocks noGrp="1"/>
          </p:cNvSpPr>
          <p:nvPr>
            <p:ph sz="half" idx="1"/>
          </p:nvPr>
        </p:nvSpPr>
        <p:spPr>
          <a:xfrm>
            <a:off x="1677987" y="4114799"/>
            <a:ext cx="11072192" cy="8239126"/>
          </a:xfrm>
        </p:spPr>
        <p:txBody>
          <a:bodyPr>
            <a:normAutofit lnSpcReduction="10000"/>
          </a:bodyPr>
          <a:lstStyle/>
          <a:p>
            <a:pPr indent="0">
              <a:buNone/>
            </a:pPr>
            <a:r>
              <a:rPr lang="en-US" sz="5200" dirty="0">
                <a:solidFill>
                  <a:srgbClr val="002060"/>
                </a:solidFill>
              </a:rPr>
              <a:t>Submit your application by </a:t>
            </a:r>
            <a:r>
              <a:rPr lang="en-US" sz="5200" b="1" dirty="0">
                <a:solidFill>
                  <a:srgbClr val="002060"/>
                </a:solidFill>
              </a:rPr>
              <a:t>5pm 30</a:t>
            </a:r>
            <a:r>
              <a:rPr lang="en-US" sz="5200" b="1" baseline="30000" dirty="0">
                <a:solidFill>
                  <a:srgbClr val="002060"/>
                </a:solidFill>
              </a:rPr>
              <a:t>th</a:t>
            </a:r>
            <a:r>
              <a:rPr lang="en-US" sz="5200" b="1" dirty="0">
                <a:solidFill>
                  <a:srgbClr val="002060"/>
                </a:solidFill>
              </a:rPr>
              <a:t> September 2026, </a:t>
            </a:r>
            <a:r>
              <a:rPr lang="en-US" sz="5200" dirty="0">
                <a:solidFill>
                  <a:srgbClr val="002060"/>
                </a:solidFill>
              </a:rPr>
              <a:t>to</a:t>
            </a:r>
          </a:p>
          <a:p>
            <a:pPr indent="0">
              <a:buNone/>
            </a:pPr>
            <a:r>
              <a:rPr lang="en-GB" dirty="0">
                <a:hlinkClick r:id="rId2" tooltip="mailto:arckssacademy@kent.ac.uk"/>
              </a:rPr>
              <a:t>arckssacademy@kent.ac.uk</a:t>
            </a:r>
            <a:endParaRPr lang="en-US" sz="5200" dirty="0">
              <a:solidFill>
                <a:srgbClr val="002060"/>
              </a:solidFill>
            </a:endParaRPr>
          </a:p>
          <a:p>
            <a:pPr indent="0">
              <a:buNone/>
            </a:pPr>
            <a:r>
              <a:rPr lang="en-GB" dirty="0">
                <a:solidFill>
                  <a:srgbClr val="002060"/>
                </a:solidFill>
              </a:rPr>
              <a:t>You will receive a decision within </a:t>
            </a:r>
            <a:r>
              <a:rPr lang="en-GB" b="1" dirty="0">
                <a:solidFill>
                  <a:srgbClr val="002060"/>
                </a:solidFill>
              </a:rPr>
              <a:t>8 weeks </a:t>
            </a:r>
            <a:r>
              <a:rPr lang="en-GB" dirty="0">
                <a:solidFill>
                  <a:srgbClr val="002060"/>
                </a:solidFill>
              </a:rPr>
              <a:t>of the application deadline. If successful, you may be asked to address any specific queries relating to your application, with the support of the ARC KSS team.</a:t>
            </a:r>
          </a:p>
          <a:p>
            <a:pPr indent="0">
              <a:buNone/>
            </a:pPr>
            <a:endParaRPr lang="en-US" dirty="0">
              <a:solidFill>
                <a:srgbClr val="002060">
                  <a:alpha val="70000"/>
                </a:srgbClr>
              </a:solidFill>
            </a:endParaRPr>
          </a:p>
        </p:txBody>
      </p:sp>
      <p:sp>
        <p:nvSpPr>
          <p:cNvPr id="4" name="Content Placeholder 3">
            <a:extLst>
              <a:ext uri="{FF2B5EF4-FFF2-40B4-BE49-F238E27FC236}">
                <a16:creationId xmlns:a16="http://schemas.microsoft.com/office/drawing/2014/main" id="{62846B48-40E4-F5A6-F713-744823CAB775}"/>
              </a:ext>
            </a:extLst>
          </p:cNvPr>
          <p:cNvSpPr>
            <a:spLocks noGrp="1"/>
          </p:cNvSpPr>
          <p:nvPr>
            <p:ph sz="half" idx="2"/>
          </p:nvPr>
        </p:nvSpPr>
        <p:spPr>
          <a:xfrm>
            <a:off x="12750179" y="4013201"/>
            <a:ext cx="10363200" cy="8239126"/>
          </a:xfrm>
        </p:spPr>
        <p:txBody>
          <a:bodyPr>
            <a:normAutofit lnSpcReduction="10000"/>
          </a:bodyPr>
          <a:lstStyle/>
          <a:p>
            <a:pPr indent="0">
              <a:buNone/>
            </a:pPr>
            <a:endParaRPr lang="en-GB" dirty="0">
              <a:solidFill>
                <a:srgbClr val="002060"/>
              </a:solidFill>
            </a:endParaRPr>
          </a:p>
          <a:p>
            <a:pPr indent="0">
              <a:buNone/>
            </a:pPr>
            <a:endParaRPr lang="en-GB" dirty="0">
              <a:solidFill>
                <a:srgbClr val="002060"/>
              </a:solidFill>
            </a:endParaRPr>
          </a:p>
          <a:p>
            <a:pPr indent="0">
              <a:buNone/>
            </a:pPr>
            <a:r>
              <a:rPr lang="en-GB" dirty="0">
                <a:solidFill>
                  <a:srgbClr val="002060"/>
                </a:solidFill>
              </a:rPr>
              <a:t>The start date for the internship will be </a:t>
            </a:r>
            <a:r>
              <a:rPr lang="en-GB" b="1" dirty="0">
                <a:solidFill>
                  <a:srgbClr val="002060"/>
                </a:solidFill>
              </a:rPr>
              <a:t>1</a:t>
            </a:r>
            <a:r>
              <a:rPr lang="en-GB" b="1" baseline="30000" dirty="0">
                <a:solidFill>
                  <a:srgbClr val="002060"/>
                </a:solidFill>
              </a:rPr>
              <a:t>st</a:t>
            </a:r>
            <a:r>
              <a:rPr lang="en-GB" b="1" dirty="0">
                <a:solidFill>
                  <a:srgbClr val="002060"/>
                </a:solidFill>
              </a:rPr>
              <a:t> February 2027</a:t>
            </a:r>
          </a:p>
          <a:p>
            <a:pPr indent="0">
              <a:buNone/>
            </a:pPr>
            <a:r>
              <a:rPr lang="en-GB" dirty="0">
                <a:solidFill>
                  <a:srgbClr val="002060"/>
                </a:solidFill>
              </a:rPr>
              <a:t>The internship must finish by </a:t>
            </a:r>
            <a:r>
              <a:rPr lang="en-GB" b="1" dirty="0">
                <a:solidFill>
                  <a:srgbClr val="002060"/>
                </a:solidFill>
              </a:rPr>
              <a:t>31</a:t>
            </a:r>
            <a:r>
              <a:rPr lang="en-GB" b="1" baseline="30000" dirty="0">
                <a:solidFill>
                  <a:srgbClr val="002060"/>
                </a:solidFill>
              </a:rPr>
              <a:t>st</a:t>
            </a:r>
            <a:r>
              <a:rPr lang="en-GB" b="1" dirty="0">
                <a:solidFill>
                  <a:srgbClr val="002060"/>
                </a:solidFill>
              </a:rPr>
              <a:t> October 2027</a:t>
            </a:r>
          </a:p>
          <a:p>
            <a:pPr indent="0">
              <a:buNone/>
            </a:pPr>
            <a:endParaRPr lang="en-US" b="1" dirty="0">
              <a:solidFill>
                <a:srgbClr val="002060"/>
              </a:solidFill>
            </a:endParaRPr>
          </a:p>
          <a:p>
            <a:endParaRPr lang="en-US" dirty="0"/>
          </a:p>
        </p:txBody>
      </p:sp>
    </p:spTree>
    <p:extLst>
      <p:ext uri="{BB962C8B-B14F-4D97-AF65-F5344CB8AC3E}">
        <p14:creationId xmlns:p14="http://schemas.microsoft.com/office/powerpoint/2010/main" val="3826245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AB665-7C5E-B932-B296-29FC54012B4B}"/>
              </a:ext>
            </a:extLst>
          </p:cNvPr>
          <p:cNvSpPr>
            <a:spLocks noGrp="1"/>
          </p:cNvSpPr>
          <p:nvPr>
            <p:ph type="title"/>
          </p:nvPr>
        </p:nvSpPr>
        <p:spPr/>
        <p:txBody>
          <a:bodyPr>
            <a:normAutofit/>
          </a:bodyPr>
          <a:lstStyle/>
          <a:p>
            <a:pPr algn="ctr"/>
            <a:r>
              <a:rPr lang="en-US" dirty="0">
                <a:solidFill>
                  <a:srgbClr val="002060"/>
                </a:solidFill>
              </a:rPr>
              <a:t>What is the HCP Internship </a:t>
            </a:r>
            <a:r>
              <a:rPr lang="en-US" dirty="0" err="1">
                <a:solidFill>
                  <a:srgbClr val="002060"/>
                </a:solidFill>
              </a:rPr>
              <a:t>Programme</a:t>
            </a:r>
            <a:r>
              <a:rPr lang="en-US" dirty="0">
                <a:solidFill>
                  <a:srgbClr val="002060"/>
                </a:solidFill>
              </a:rPr>
              <a:t> all about?</a:t>
            </a:r>
          </a:p>
        </p:txBody>
      </p:sp>
      <p:sp>
        <p:nvSpPr>
          <p:cNvPr id="3" name="Content Placeholder 2">
            <a:extLst>
              <a:ext uri="{FF2B5EF4-FFF2-40B4-BE49-F238E27FC236}">
                <a16:creationId xmlns:a16="http://schemas.microsoft.com/office/drawing/2014/main" id="{6459E674-3B61-7879-A878-91DDC689F200}"/>
              </a:ext>
            </a:extLst>
          </p:cNvPr>
          <p:cNvSpPr>
            <a:spLocks noGrp="1"/>
          </p:cNvSpPr>
          <p:nvPr>
            <p:ph idx="1"/>
          </p:nvPr>
        </p:nvSpPr>
        <p:spPr/>
        <p:txBody>
          <a:bodyPr>
            <a:normAutofit/>
          </a:bodyPr>
          <a:lstStyle/>
          <a:p>
            <a:pPr indent="0">
              <a:buNone/>
            </a:pPr>
            <a:r>
              <a:rPr lang="en-GB" dirty="0">
                <a:solidFill>
                  <a:srgbClr val="002060">
                    <a:alpha val="70000"/>
                  </a:srgbClr>
                </a:solidFill>
              </a:rPr>
              <a:t>The HCP Internship Programme provides funding and support for health and social care professionals to advance their knowledge and skills in research</a:t>
            </a:r>
          </a:p>
          <a:p>
            <a:pPr indent="0">
              <a:buNone/>
            </a:pPr>
            <a:r>
              <a:rPr lang="en-GB" dirty="0">
                <a:solidFill>
                  <a:srgbClr val="002060">
                    <a:alpha val="70000"/>
                  </a:srgbClr>
                </a:solidFill>
              </a:rPr>
              <a:t>It is aimed at professionals from a wide range of backgrounds and with a wide range of career aspirations</a:t>
            </a:r>
          </a:p>
          <a:p>
            <a:pPr indent="0">
              <a:buNone/>
            </a:pPr>
            <a:r>
              <a:rPr lang="en-GB" dirty="0">
                <a:solidFill>
                  <a:srgbClr val="002060">
                    <a:alpha val="70000"/>
                  </a:srgbClr>
                </a:solidFill>
              </a:rPr>
              <a:t>The internships provide flexible and individually tailored programmes of learning designed to meet the needs and aspirations of each intern providing individuals with a strong foundation on which to build a research related career</a:t>
            </a:r>
          </a:p>
          <a:p>
            <a:pPr indent="0">
              <a:buNone/>
            </a:pPr>
            <a:endParaRPr lang="en-GB" dirty="0">
              <a:solidFill>
                <a:srgbClr val="002060">
                  <a:alpha val="70000"/>
                </a:srgbClr>
              </a:solidFill>
            </a:endParaRPr>
          </a:p>
          <a:p>
            <a:pPr indent="0">
              <a:buNone/>
            </a:pPr>
            <a:endParaRPr lang="en-GB" dirty="0">
              <a:solidFill>
                <a:srgbClr val="002060">
                  <a:alpha val="70000"/>
                </a:srgbClr>
              </a:solidFill>
            </a:endParaRPr>
          </a:p>
        </p:txBody>
      </p:sp>
    </p:spTree>
    <p:extLst>
      <p:ext uri="{BB962C8B-B14F-4D97-AF65-F5344CB8AC3E}">
        <p14:creationId xmlns:p14="http://schemas.microsoft.com/office/powerpoint/2010/main" val="4117157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D4573-7D25-73E1-07CA-C46094F299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CE6C89-2624-A593-FB21-BDA95D1F024C}"/>
              </a:ext>
            </a:extLst>
          </p:cNvPr>
          <p:cNvSpPr>
            <a:spLocks noGrp="1"/>
          </p:cNvSpPr>
          <p:nvPr>
            <p:ph type="title"/>
          </p:nvPr>
        </p:nvSpPr>
        <p:spPr/>
        <p:txBody>
          <a:bodyPr>
            <a:normAutofit/>
          </a:bodyPr>
          <a:lstStyle/>
          <a:p>
            <a:pPr algn="ctr"/>
            <a:r>
              <a:rPr lang="en-US" dirty="0">
                <a:solidFill>
                  <a:srgbClr val="002060"/>
                </a:solidFill>
              </a:rPr>
              <a:t>How do I apply?</a:t>
            </a:r>
          </a:p>
        </p:txBody>
      </p:sp>
      <p:sp>
        <p:nvSpPr>
          <p:cNvPr id="3" name="Content Placeholder 2">
            <a:extLst>
              <a:ext uri="{FF2B5EF4-FFF2-40B4-BE49-F238E27FC236}">
                <a16:creationId xmlns:a16="http://schemas.microsoft.com/office/drawing/2014/main" id="{F5E171FB-1BC9-5CD9-EC5C-4EC3CFEFC160}"/>
              </a:ext>
            </a:extLst>
          </p:cNvPr>
          <p:cNvSpPr>
            <a:spLocks noGrp="1"/>
          </p:cNvSpPr>
          <p:nvPr>
            <p:ph idx="1"/>
          </p:nvPr>
        </p:nvSpPr>
        <p:spPr/>
        <p:txBody>
          <a:bodyPr>
            <a:normAutofit fontScale="25000" lnSpcReduction="20000"/>
          </a:bodyPr>
          <a:lstStyle/>
          <a:p>
            <a:pPr indent="0">
              <a:buNone/>
            </a:pPr>
            <a:r>
              <a:rPr lang="en-US" sz="22400" dirty="0">
                <a:solidFill>
                  <a:srgbClr val="002060">
                    <a:alpha val="70000"/>
                  </a:srgbClr>
                </a:solidFill>
              </a:rPr>
              <a:t>To apply you need to complete the Application Form and send this to:</a:t>
            </a:r>
          </a:p>
          <a:p>
            <a:pPr indent="0">
              <a:buNone/>
            </a:pPr>
            <a:r>
              <a:rPr lang="en-US" sz="22400" dirty="0">
                <a:solidFill>
                  <a:srgbClr val="002060">
                    <a:alpha val="70000"/>
                  </a:srgbClr>
                </a:solidFill>
                <a:hlinkClick r:id="rId2"/>
              </a:rPr>
              <a:t>arckssacademy@kent.ac.uk</a:t>
            </a:r>
            <a:endParaRPr lang="en-US" sz="22400" dirty="0">
              <a:solidFill>
                <a:srgbClr val="002060">
                  <a:alpha val="70000"/>
                </a:srgbClr>
              </a:solidFill>
            </a:endParaRPr>
          </a:p>
          <a:p>
            <a:pPr indent="0">
              <a:buNone/>
            </a:pPr>
            <a:endParaRPr lang="en-US" sz="22400" dirty="0">
              <a:solidFill>
                <a:srgbClr val="002060">
                  <a:alpha val="70000"/>
                </a:srgbClr>
              </a:solidFill>
            </a:endParaRPr>
          </a:p>
          <a:p>
            <a:pPr indent="0">
              <a:buNone/>
            </a:pPr>
            <a:r>
              <a:rPr lang="en-GB" sz="22400" dirty="0">
                <a:solidFill>
                  <a:srgbClr val="002060">
                    <a:alpha val="70000"/>
                  </a:srgbClr>
                </a:solidFill>
                <a:cs typeface="Arial" panose="020B0604020202020204" pitchFamily="34" charset="0"/>
              </a:rPr>
              <a:t>Please make sure you refer to the Guidance for Applicants which describes in detail what is needed for each section</a:t>
            </a:r>
            <a:endParaRPr lang="en-US" sz="22400" dirty="0">
              <a:solidFill>
                <a:srgbClr val="002060">
                  <a:alpha val="70000"/>
                </a:srgbClr>
              </a:solidFill>
            </a:endParaRPr>
          </a:p>
          <a:p>
            <a:pPr indent="0">
              <a:buNone/>
            </a:pPr>
            <a:r>
              <a:rPr lang="en-US" sz="22400" dirty="0">
                <a:solidFill>
                  <a:srgbClr val="002060">
                    <a:alpha val="70000"/>
                  </a:srgbClr>
                </a:solidFill>
              </a:rPr>
              <a:t>You must provide all the information requested on the application form using clear and concise language with minimal use of technical jargon</a:t>
            </a:r>
          </a:p>
          <a:p>
            <a:pPr indent="0">
              <a:buNone/>
            </a:pPr>
            <a:endParaRPr lang="en-US" sz="22400" dirty="0">
              <a:solidFill>
                <a:srgbClr val="002060">
                  <a:alpha val="70000"/>
                </a:srgbClr>
              </a:solidFill>
            </a:endParaRPr>
          </a:p>
          <a:p>
            <a:pPr indent="0">
              <a:buNone/>
            </a:pPr>
            <a:r>
              <a:rPr lang="en-US" sz="22400" dirty="0">
                <a:solidFill>
                  <a:srgbClr val="002060">
                    <a:alpha val="70000"/>
                  </a:srgbClr>
                </a:solidFill>
              </a:rPr>
              <a:t>Application form </a:t>
            </a:r>
            <a:r>
              <a:rPr lang="en-US" sz="22400" dirty="0">
                <a:solidFill>
                  <a:srgbClr val="002060">
                    <a:alpha val="70000"/>
                  </a:srgbClr>
                </a:solidFill>
                <a:hlinkClick r:id="rId3" action="ppaction://hlinkfile"/>
              </a:rPr>
              <a:t>link</a:t>
            </a:r>
            <a:endParaRPr lang="en-US" sz="22400" dirty="0">
              <a:solidFill>
                <a:srgbClr val="002060">
                  <a:alpha val="70000"/>
                </a:srgbClr>
              </a:solidFill>
            </a:endParaRPr>
          </a:p>
          <a:p>
            <a:pPr indent="0">
              <a:buNone/>
            </a:pPr>
            <a:r>
              <a:rPr lang="en-US" dirty="0" err="1">
                <a:solidFill>
                  <a:srgbClr val="002060">
                    <a:alpha val="70000"/>
                  </a:srgbClr>
                </a:solidFill>
              </a:rPr>
              <a:t>jj</a:t>
            </a:r>
            <a:endParaRPr lang="en-US" dirty="0">
              <a:solidFill>
                <a:srgbClr val="002060">
                  <a:alpha val="70000"/>
                </a:srgbClr>
              </a:solidFill>
            </a:endParaRPr>
          </a:p>
        </p:txBody>
      </p:sp>
    </p:spTree>
    <p:extLst>
      <p:ext uri="{BB962C8B-B14F-4D97-AF65-F5344CB8AC3E}">
        <p14:creationId xmlns:p14="http://schemas.microsoft.com/office/powerpoint/2010/main" val="9066894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32CB9-309A-FE4E-0F6F-5FE53FF002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C5B079-C2F4-15F2-FFAA-78FD53950B02}"/>
              </a:ext>
            </a:extLst>
          </p:cNvPr>
          <p:cNvSpPr>
            <a:spLocks noGrp="1"/>
          </p:cNvSpPr>
          <p:nvPr>
            <p:ph type="title"/>
          </p:nvPr>
        </p:nvSpPr>
        <p:spPr/>
        <p:txBody>
          <a:bodyPr>
            <a:normAutofit/>
          </a:bodyPr>
          <a:lstStyle/>
          <a:p>
            <a:pPr algn="ctr"/>
            <a:r>
              <a:rPr lang="en-US" dirty="0">
                <a:solidFill>
                  <a:srgbClr val="002060"/>
                </a:solidFill>
              </a:rPr>
              <a:t>Who do I contact if I need help with my application or have any questions?</a:t>
            </a:r>
          </a:p>
        </p:txBody>
      </p:sp>
      <p:sp>
        <p:nvSpPr>
          <p:cNvPr id="3" name="Content Placeholder 2">
            <a:extLst>
              <a:ext uri="{FF2B5EF4-FFF2-40B4-BE49-F238E27FC236}">
                <a16:creationId xmlns:a16="http://schemas.microsoft.com/office/drawing/2014/main" id="{41DEA04D-42E7-C56E-7242-F4D21F54FEBC}"/>
              </a:ext>
            </a:extLst>
          </p:cNvPr>
          <p:cNvSpPr>
            <a:spLocks noGrp="1"/>
          </p:cNvSpPr>
          <p:nvPr>
            <p:ph idx="1"/>
          </p:nvPr>
        </p:nvSpPr>
        <p:spPr/>
        <p:txBody>
          <a:bodyPr/>
          <a:lstStyle/>
          <a:p>
            <a:pPr indent="0">
              <a:buNone/>
            </a:pPr>
            <a:r>
              <a:rPr lang="en-US" dirty="0">
                <a:solidFill>
                  <a:srgbClr val="002060">
                    <a:alpha val="70000"/>
                  </a:srgbClr>
                </a:solidFill>
              </a:rPr>
              <a:t>If you need help with the application, please contact the ARC KSS Academy team in the first instance:</a:t>
            </a:r>
          </a:p>
          <a:p>
            <a:pPr indent="0">
              <a:buNone/>
            </a:pPr>
            <a:endParaRPr lang="en-US" dirty="0">
              <a:solidFill>
                <a:srgbClr val="002060">
                  <a:alpha val="70000"/>
                </a:srgbClr>
              </a:solidFill>
            </a:endParaRPr>
          </a:p>
          <a:p>
            <a:pPr indent="0">
              <a:buNone/>
            </a:pPr>
            <a:r>
              <a:rPr lang="en-US" dirty="0">
                <a:solidFill>
                  <a:srgbClr val="002060">
                    <a:alpha val="70000"/>
                  </a:srgbClr>
                </a:solidFill>
              </a:rPr>
              <a:t>You will then be given a named contact within ARC KSS or one of our </a:t>
            </a:r>
            <a:r>
              <a:rPr lang="en-US" dirty="0" err="1">
                <a:solidFill>
                  <a:srgbClr val="002060">
                    <a:alpha val="70000"/>
                  </a:srgbClr>
                </a:solidFill>
              </a:rPr>
              <a:t>programme</a:t>
            </a:r>
            <a:r>
              <a:rPr lang="en-US" dirty="0">
                <a:solidFill>
                  <a:srgbClr val="002060">
                    <a:alpha val="70000"/>
                  </a:srgbClr>
                </a:solidFill>
              </a:rPr>
              <a:t> partners who will be pleased to provide you with support and guidance </a:t>
            </a: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p:txBody>
      </p:sp>
    </p:spTree>
    <p:extLst>
      <p:ext uri="{BB962C8B-B14F-4D97-AF65-F5344CB8AC3E}">
        <p14:creationId xmlns:p14="http://schemas.microsoft.com/office/powerpoint/2010/main" val="4256903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41196-F41C-1B66-1789-A22366A129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980BE7-DCD1-17A4-7FF1-649397B4CAAB}"/>
              </a:ext>
            </a:extLst>
          </p:cNvPr>
          <p:cNvSpPr>
            <a:spLocks noGrp="1"/>
          </p:cNvSpPr>
          <p:nvPr>
            <p:ph type="title"/>
          </p:nvPr>
        </p:nvSpPr>
        <p:spPr/>
        <p:txBody>
          <a:bodyPr>
            <a:normAutofit/>
          </a:bodyPr>
          <a:lstStyle/>
          <a:p>
            <a:pPr algn="ctr"/>
            <a:r>
              <a:rPr lang="en-US" dirty="0">
                <a:solidFill>
                  <a:srgbClr val="002060"/>
                </a:solidFill>
              </a:rPr>
              <a:t>What happens after I apply? </a:t>
            </a:r>
          </a:p>
        </p:txBody>
      </p:sp>
      <p:sp>
        <p:nvSpPr>
          <p:cNvPr id="3" name="Content Placeholder 2">
            <a:extLst>
              <a:ext uri="{FF2B5EF4-FFF2-40B4-BE49-F238E27FC236}">
                <a16:creationId xmlns:a16="http://schemas.microsoft.com/office/drawing/2014/main" id="{52E8A242-42FF-0206-4FEA-C2BA9ED0F505}"/>
              </a:ext>
            </a:extLst>
          </p:cNvPr>
          <p:cNvSpPr>
            <a:spLocks noGrp="1"/>
          </p:cNvSpPr>
          <p:nvPr>
            <p:ph idx="1"/>
          </p:nvPr>
        </p:nvSpPr>
        <p:spPr>
          <a:xfrm>
            <a:off x="1677987" y="3684652"/>
            <a:ext cx="21031200" cy="7996612"/>
          </a:xfrm>
        </p:spPr>
        <p:txBody>
          <a:bodyPr>
            <a:normAutofit fontScale="25000" lnSpcReduction="20000"/>
          </a:bodyPr>
          <a:lstStyle/>
          <a:p>
            <a:pPr indent="0">
              <a:buNone/>
            </a:pPr>
            <a:r>
              <a:rPr lang="en-US" sz="17200" dirty="0">
                <a:solidFill>
                  <a:srgbClr val="002060">
                    <a:alpha val="70000"/>
                  </a:srgbClr>
                </a:solidFill>
              </a:rPr>
              <a:t>An assessment panel, which includes public members, will meet to discuss all applications. The panel will assess:</a:t>
            </a:r>
          </a:p>
          <a:p>
            <a:pPr indent="0">
              <a:buNone/>
            </a:pPr>
            <a:r>
              <a:rPr lang="en-US" sz="17200" b="1" i="1" dirty="0">
                <a:solidFill>
                  <a:srgbClr val="002060">
                    <a:alpha val="70000"/>
                  </a:srgbClr>
                </a:solidFill>
              </a:rPr>
              <a:t>Personal strengths: </a:t>
            </a:r>
            <a:r>
              <a:rPr lang="en-US" sz="17200" dirty="0">
                <a:solidFill>
                  <a:srgbClr val="002060">
                    <a:alpha val="70000"/>
                  </a:srgbClr>
                </a:solidFill>
              </a:rPr>
              <a:t>Does this application present a good opportunity to support a career trajectory for someone who is building or becoming involved in research?</a:t>
            </a:r>
          </a:p>
          <a:p>
            <a:pPr indent="0">
              <a:buNone/>
            </a:pPr>
            <a:r>
              <a:rPr lang="en-US" sz="17200" b="1" i="1" dirty="0">
                <a:solidFill>
                  <a:srgbClr val="002060">
                    <a:alpha val="70000"/>
                  </a:srgbClr>
                </a:solidFill>
              </a:rPr>
              <a:t>Objectives: </a:t>
            </a:r>
            <a:r>
              <a:rPr lang="en-US" sz="17200" dirty="0">
                <a:solidFill>
                  <a:srgbClr val="002060">
                    <a:alpha val="70000"/>
                  </a:srgbClr>
                </a:solidFill>
              </a:rPr>
              <a:t>How appropriate are the proposed activities and plans for skills development? Are activities clearly explained and appropriate? Is the timeline achievable?</a:t>
            </a:r>
          </a:p>
          <a:p>
            <a:pPr indent="0">
              <a:buNone/>
            </a:pPr>
            <a:r>
              <a:rPr lang="en-US" sz="17200" b="1" i="1" dirty="0">
                <a:solidFill>
                  <a:srgbClr val="002060">
                    <a:alpha val="70000"/>
                  </a:srgbClr>
                </a:solidFill>
              </a:rPr>
              <a:t>Sharing learning: </a:t>
            </a:r>
            <a:r>
              <a:rPr lang="en-US" sz="17200" dirty="0">
                <a:solidFill>
                  <a:srgbClr val="002060">
                    <a:alpha val="70000"/>
                  </a:srgbClr>
                </a:solidFill>
              </a:rPr>
              <a:t>Are there clear plans to share the skills and knowledge gained during the internship within </a:t>
            </a:r>
            <a:r>
              <a:rPr lang="en-US" sz="17200" dirty="0" err="1">
                <a:solidFill>
                  <a:srgbClr val="002060">
                    <a:alpha val="70000"/>
                  </a:srgbClr>
                </a:solidFill>
              </a:rPr>
              <a:t>organisation</a:t>
            </a:r>
            <a:r>
              <a:rPr lang="en-US" sz="17200" dirty="0">
                <a:solidFill>
                  <a:srgbClr val="002060">
                    <a:alpha val="70000"/>
                  </a:srgbClr>
                </a:solidFill>
              </a:rPr>
              <a:t>(s) or more widely?</a:t>
            </a:r>
          </a:p>
          <a:p>
            <a:pPr indent="0">
              <a:buNone/>
            </a:pPr>
            <a:r>
              <a:rPr lang="en-US" sz="17200" b="1" i="1" dirty="0">
                <a:solidFill>
                  <a:srgbClr val="002060">
                    <a:alpha val="70000"/>
                  </a:srgbClr>
                </a:solidFill>
              </a:rPr>
              <a:t>PCIE and Inclusivity: </a:t>
            </a:r>
            <a:r>
              <a:rPr lang="en-US" sz="17200">
                <a:solidFill>
                  <a:srgbClr val="002060">
                    <a:alpha val="70000"/>
                  </a:srgbClr>
                </a:solidFill>
              </a:rPr>
              <a:t>Are there plans </a:t>
            </a:r>
            <a:r>
              <a:rPr lang="en-US" sz="17200" dirty="0">
                <a:solidFill>
                  <a:srgbClr val="002060">
                    <a:alpha val="70000"/>
                  </a:srgbClr>
                </a:solidFill>
              </a:rPr>
              <a:t>to include patient, public or community involvement and engagement (where relevant)? Does the internship promote inclusivity?</a:t>
            </a:r>
          </a:p>
          <a:p>
            <a:pPr indent="0">
              <a:buNone/>
            </a:pPr>
            <a:endParaRPr lang="en-US" dirty="0">
              <a:solidFill>
                <a:srgbClr val="002060">
                  <a:alpha val="70000"/>
                </a:srgbClr>
              </a:solidFill>
            </a:endParaRPr>
          </a:p>
          <a:p>
            <a:pPr indent="0">
              <a:buNone/>
            </a:pPr>
            <a:r>
              <a:rPr lang="en-US" dirty="0" err="1">
                <a:solidFill>
                  <a:srgbClr val="002060">
                    <a:alpha val="70000"/>
                  </a:srgbClr>
                </a:solidFill>
              </a:rPr>
              <a:t>njj</a:t>
            </a:r>
            <a:endParaRPr lang="en-US" dirty="0">
              <a:solidFill>
                <a:srgbClr val="002060">
                  <a:alpha val="70000"/>
                </a:srgbClr>
              </a:solidFill>
            </a:endParaRPr>
          </a:p>
        </p:txBody>
      </p:sp>
    </p:spTree>
    <p:extLst>
      <p:ext uri="{BB962C8B-B14F-4D97-AF65-F5344CB8AC3E}">
        <p14:creationId xmlns:p14="http://schemas.microsoft.com/office/powerpoint/2010/main" val="1693851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9BFEB-F604-D718-DA7D-16E773AE81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642DEB-68B8-8F25-206B-62A2D261576A}"/>
              </a:ext>
            </a:extLst>
          </p:cNvPr>
          <p:cNvSpPr>
            <a:spLocks noGrp="1"/>
          </p:cNvSpPr>
          <p:nvPr>
            <p:ph type="title"/>
          </p:nvPr>
        </p:nvSpPr>
        <p:spPr/>
        <p:txBody>
          <a:bodyPr>
            <a:normAutofit/>
          </a:bodyPr>
          <a:lstStyle/>
          <a:p>
            <a:pPr algn="ctr"/>
            <a:r>
              <a:rPr lang="en-US" dirty="0">
                <a:solidFill>
                  <a:srgbClr val="002060"/>
                </a:solidFill>
              </a:rPr>
              <a:t>Why are you asking me for equality, diversity and inclusivity information?</a:t>
            </a:r>
          </a:p>
        </p:txBody>
      </p:sp>
      <p:sp>
        <p:nvSpPr>
          <p:cNvPr id="3" name="Content Placeholder 2">
            <a:extLst>
              <a:ext uri="{FF2B5EF4-FFF2-40B4-BE49-F238E27FC236}">
                <a16:creationId xmlns:a16="http://schemas.microsoft.com/office/drawing/2014/main" id="{F8182E33-2EE7-07B1-94D7-9B1E084AA115}"/>
              </a:ext>
            </a:extLst>
          </p:cNvPr>
          <p:cNvSpPr>
            <a:spLocks noGrp="1"/>
          </p:cNvSpPr>
          <p:nvPr>
            <p:ph idx="1"/>
          </p:nvPr>
        </p:nvSpPr>
        <p:spPr/>
        <p:txBody>
          <a:bodyPr>
            <a:normAutofit/>
          </a:bodyPr>
          <a:lstStyle/>
          <a:p>
            <a:pPr indent="0">
              <a:buNone/>
            </a:pPr>
            <a:r>
              <a:rPr lang="en-US" dirty="0">
                <a:solidFill>
                  <a:srgbClr val="002060">
                    <a:alpha val="70000"/>
                  </a:srgbClr>
                </a:solidFill>
              </a:rPr>
              <a:t>We are committed to promoting equality, diversity and inclusivity</a:t>
            </a:r>
          </a:p>
          <a:p>
            <a:pPr indent="0">
              <a:buNone/>
            </a:pPr>
            <a:r>
              <a:rPr lang="en-US" dirty="0">
                <a:solidFill>
                  <a:srgbClr val="002060">
                    <a:alpha val="70000"/>
                  </a:srgbClr>
                </a:solidFill>
              </a:rPr>
              <a:t>After submitting your application, you will be asked to complete an online EDI questionnaire. </a:t>
            </a:r>
          </a:p>
          <a:p>
            <a:pPr indent="0">
              <a:buNone/>
            </a:pPr>
            <a:r>
              <a:rPr lang="en-US" dirty="0">
                <a:solidFill>
                  <a:srgbClr val="002060">
                    <a:alpha val="70000"/>
                  </a:srgbClr>
                </a:solidFill>
              </a:rPr>
              <a:t>We encourage you to complete this so that ARC KSS can monitor and ensure our funding opportunities and activities are unbiased and inclusive. </a:t>
            </a:r>
          </a:p>
          <a:p>
            <a:pPr indent="0">
              <a:buNone/>
            </a:pPr>
            <a:r>
              <a:rPr lang="en-US" dirty="0">
                <a:solidFill>
                  <a:srgbClr val="002060">
                    <a:alpha val="70000"/>
                  </a:srgbClr>
                </a:solidFill>
              </a:rPr>
              <a:t>This information will be collected anonymously and will not be shared during the assessment process.</a:t>
            </a:r>
          </a:p>
        </p:txBody>
      </p:sp>
    </p:spTree>
    <p:extLst>
      <p:ext uri="{BB962C8B-B14F-4D97-AF65-F5344CB8AC3E}">
        <p14:creationId xmlns:p14="http://schemas.microsoft.com/office/powerpoint/2010/main" val="760366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AE238-3B73-F7BF-F6F8-2AC03432ED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AF8FD3-83FD-13A5-F08D-0482912E0C9F}"/>
              </a:ext>
            </a:extLst>
          </p:cNvPr>
          <p:cNvSpPr>
            <a:spLocks noGrp="1"/>
          </p:cNvSpPr>
          <p:nvPr>
            <p:ph type="title"/>
          </p:nvPr>
        </p:nvSpPr>
        <p:spPr/>
        <p:txBody>
          <a:bodyPr>
            <a:normAutofit/>
          </a:bodyPr>
          <a:lstStyle/>
          <a:p>
            <a:pPr algn="ctr"/>
            <a:r>
              <a:rPr lang="en-US" dirty="0">
                <a:solidFill>
                  <a:srgbClr val="002060"/>
                </a:solidFill>
              </a:rPr>
              <a:t>A note about agreement (‘contract’)</a:t>
            </a:r>
          </a:p>
        </p:txBody>
      </p:sp>
      <p:sp>
        <p:nvSpPr>
          <p:cNvPr id="3" name="Content Placeholder 2">
            <a:extLst>
              <a:ext uri="{FF2B5EF4-FFF2-40B4-BE49-F238E27FC236}">
                <a16:creationId xmlns:a16="http://schemas.microsoft.com/office/drawing/2014/main" id="{9C4A3DED-2118-9DDB-4AD6-221F03A70868}"/>
              </a:ext>
            </a:extLst>
          </p:cNvPr>
          <p:cNvSpPr>
            <a:spLocks noGrp="1"/>
          </p:cNvSpPr>
          <p:nvPr>
            <p:ph idx="1"/>
          </p:nvPr>
        </p:nvSpPr>
        <p:spPr/>
        <p:txBody>
          <a:bodyPr>
            <a:normAutofit/>
          </a:bodyPr>
          <a:lstStyle/>
          <a:p>
            <a:pPr indent="0">
              <a:buNone/>
            </a:pPr>
            <a:r>
              <a:rPr lang="en-US" dirty="0">
                <a:solidFill>
                  <a:srgbClr val="002060">
                    <a:alpha val="70000"/>
                  </a:srgbClr>
                </a:solidFill>
              </a:rPr>
              <a:t>Once you have accepted your place on the internship </a:t>
            </a:r>
            <a:r>
              <a:rPr lang="en-US" dirty="0" err="1">
                <a:solidFill>
                  <a:srgbClr val="002060">
                    <a:alpha val="70000"/>
                  </a:srgbClr>
                </a:solidFill>
              </a:rPr>
              <a:t>programme</a:t>
            </a:r>
            <a:r>
              <a:rPr lang="en-US" dirty="0">
                <a:solidFill>
                  <a:srgbClr val="002060">
                    <a:alpha val="70000"/>
                  </a:srgbClr>
                </a:solidFill>
              </a:rPr>
              <a:t>, there will need to be an agreement between your employer and the </a:t>
            </a:r>
            <a:r>
              <a:rPr lang="en-US" dirty="0" err="1">
                <a:solidFill>
                  <a:srgbClr val="002060">
                    <a:alpha val="70000"/>
                  </a:srgbClr>
                </a:solidFill>
              </a:rPr>
              <a:t>programme</a:t>
            </a:r>
            <a:r>
              <a:rPr lang="en-US" dirty="0">
                <a:solidFill>
                  <a:srgbClr val="002060">
                    <a:alpha val="70000"/>
                  </a:srgbClr>
                </a:solidFill>
              </a:rPr>
              <a:t> team (Sussex Partnership NHS Foundation Trust, SPFT)</a:t>
            </a:r>
          </a:p>
          <a:p>
            <a:pPr indent="0">
              <a:buNone/>
            </a:pPr>
            <a:r>
              <a:rPr lang="en-US" dirty="0">
                <a:solidFill>
                  <a:srgbClr val="002060">
                    <a:alpha val="70000"/>
                  </a:srgbClr>
                </a:solidFill>
              </a:rPr>
              <a:t>This is why we ask you to provide the contact details of someone who has oversight of research or finance at your </a:t>
            </a:r>
            <a:r>
              <a:rPr lang="en-US" dirty="0" err="1">
                <a:solidFill>
                  <a:srgbClr val="002060">
                    <a:alpha val="70000"/>
                  </a:srgbClr>
                </a:solidFill>
              </a:rPr>
              <a:t>organisation</a:t>
            </a:r>
            <a:r>
              <a:rPr lang="en-US" dirty="0">
                <a:solidFill>
                  <a:srgbClr val="002060">
                    <a:alpha val="70000"/>
                  </a:srgbClr>
                </a:solidFill>
              </a:rPr>
              <a:t> who will be our contact for arranging the agreement (‘contract’).</a:t>
            </a:r>
          </a:p>
          <a:p>
            <a:pPr indent="0">
              <a:buNone/>
            </a:pPr>
            <a:r>
              <a:rPr lang="en-US" dirty="0">
                <a:solidFill>
                  <a:srgbClr val="002060">
                    <a:alpha val="70000"/>
                  </a:srgbClr>
                </a:solidFill>
              </a:rPr>
              <a:t>This process will take place before you start the internship</a:t>
            </a:r>
          </a:p>
        </p:txBody>
      </p:sp>
    </p:spTree>
    <p:extLst>
      <p:ext uri="{BB962C8B-B14F-4D97-AF65-F5344CB8AC3E}">
        <p14:creationId xmlns:p14="http://schemas.microsoft.com/office/powerpoint/2010/main" val="1173119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45D7F-C49D-A471-6F66-1EFAEC52A7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817A77-8A8F-4903-3035-FBFB56079C94}"/>
              </a:ext>
            </a:extLst>
          </p:cNvPr>
          <p:cNvSpPr>
            <a:spLocks noGrp="1"/>
          </p:cNvSpPr>
          <p:nvPr>
            <p:ph type="title"/>
          </p:nvPr>
        </p:nvSpPr>
        <p:spPr/>
        <p:txBody>
          <a:bodyPr>
            <a:normAutofit/>
          </a:bodyPr>
          <a:lstStyle/>
          <a:p>
            <a:pPr algn="ctr"/>
            <a:r>
              <a:rPr lang="en-US" dirty="0">
                <a:solidFill>
                  <a:srgbClr val="002060"/>
                </a:solidFill>
              </a:rPr>
              <a:t>What are my next steps if I want to apply? </a:t>
            </a:r>
          </a:p>
        </p:txBody>
      </p:sp>
      <p:graphicFrame>
        <p:nvGraphicFramePr>
          <p:cNvPr id="5" name="Content Placeholder 4">
            <a:extLst>
              <a:ext uri="{FF2B5EF4-FFF2-40B4-BE49-F238E27FC236}">
                <a16:creationId xmlns:a16="http://schemas.microsoft.com/office/drawing/2014/main" id="{EC00FB90-0C92-853C-90C0-7A53FACCBE92}"/>
              </a:ext>
            </a:extLst>
          </p:cNvPr>
          <p:cNvGraphicFramePr>
            <a:graphicFrameLocks noGrp="1"/>
          </p:cNvGraphicFramePr>
          <p:nvPr>
            <p:ph idx="1"/>
            <p:extLst>
              <p:ext uri="{D42A27DB-BD31-4B8C-83A1-F6EECF244321}">
                <p14:modId xmlns:p14="http://schemas.microsoft.com/office/powerpoint/2010/main" val="3751467081"/>
              </p:ext>
            </p:extLst>
          </p:nvPr>
        </p:nvGraphicFramePr>
        <p:xfrm>
          <a:off x="1677987" y="4357314"/>
          <a:ext cx="21031200" cy="7996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7337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3"/>
          <p:cNvSpPr txBox="1">
            <a:spLocks noGrp="1"/>
          </p:cNvSpPr>
          <p:nvPr>
            <p:ph type="ctrTitle"/>
          </p:nvPr>
        </p:nvSpPr>
        <p:spPr>
          <a:xfrm>
            <a:off x="1015300" y="3526275"/>
            <a:ext cx="18277800" cy="39138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dk1"/>
              </a:buClr>
              <a:buSzPts val="14001"/>
              <a:buFont typeface="Inclusive Sans"/>
              <a:buNone/>
            </a:pPr>
            <a:r>
              <a:rPr lang="en-US" dirty="0"/>
              <a:t>Thank you!</a:t>
            </a:r>
            <a:endParaRPr sz="14000" dirty="0"/>
          </a:p>
        </p:txBody>
      </p:sp>
      <p:sp>
        <p:nvSpPr>
          <p:cNvPr id="301" name="Google Shape;301;p33"/>
          <p:cNvSpPr txBox="1">
            <a:spLocks noGrp="1"/>
          </p:cNvSpPr>
          <p:nvPr>
            <p:ph type="subTitle" idx="1"/>
          </p:nvPr>
        </p:nvSpPr>
        <p:spPr>
          <a:xfrm>
            <a:off x="1015300" y="7532916"/>
            <a:ext cx="12142200" cy="33138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5000"/>
              <a:buNone/>
            </a:pPr>
            <a:endParaRPr sz="5000" dirty="0"/>
          </a:p>
        </p:txBody>
      </p:sp>
      <p:pic>
        <p:nvPicPr>
          <p:cNvPr id="2" name="Picture 1">
            <a:extLst>
              <a:ext uri="{FF2B5EF4-FFF2-40B4-BE49-F238E27FC236}">
                <a16:creationId xmlns:a16="http://schemas.microsoft.com/office/drawing/2014/main" id="{C4754813-E334-9C46-4D99-3B8C632E57AF}"/>
              </a:ext>
            </a:extLst>
          </p:cNvPr>
          <p:cNvPicPr>
            <a:picLocks noChangeAspect="1"/>
          </p:cNvPicPr>
          <p:nvPr/>
        </p:nvPicPr>
        <p:blipFill>
          <a:blip r:embed="rId3"/>
          <a:stretch>
            <a:fillRect/>
          </a:stretch>
        </p:blipFill>
        <p:spPr>
          <a:xfrm>
            <a:off x="1" y="0"/>
            <a:ext cx="7047430" cy="1981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EE8F3-9F53-85AB-F9B5-07312A6D45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4D095B-3C4D-2611-57C2-5B0904D44FFE}"/>
              </a:ext>
            </a:extLst>
          </p:cNvPr>
          <p:cNvSpPr>
            <a:spLocks noGrp="1"/>
          </p:cNvSpPr>
          <p:nvPr>
            <p:ph type="title"/>
          </p:nvPr>
        </p:nvSpPr>
        <p:spPr/>
        <p:txBody>
          <a:bodyPr>
            <a:normAutofit/>
          </a:bodyPr>
          <a:lstStyle/>
          <a:p>
            <a:pPr algn="ctr"/>
            <a:r>
              <a:rPr lang="en-US" dirty="0">
                <a:solidFill>
                  <a:srgbClr val="002060"/>
                </a:solidFill>
              </a:rPr>
              <a:t>Who is the </a:t>
            </a:r>
            <a:r>
              <a:rPr lang="en-US" dirty="0" err="1">
                <a:solidFill>
                  <a:srgbClr val="002060"/>
                </a:solidFill>
              </a:rPr>
              <a:t>programme</a:t>
            </a:r>
            <a:r>
              <a:rPr lang="en-US" dirty="0">
                <a:solidFill>
                  <a:srgbClr val="002060"/>
                </a:solidFill>
              </a:rPr>
              <a:t> delivered by? </a:t>
            </a:r>
          </a:p>
        </p:txBody>
      </p:sp>
      <p:sp>
        <p:nvSpPr>
          <p:cNvPr id="3" name="Content Placeholder 2">
            <a:extLst>
              <a:ext uri="{FF2B5EF4-FFF2-40B4-BE49-F238E27FC236}">
                <a16:creationId xmlns:a16="http://schemas.microsoft.com/office/drawing/2014/main" id="{5AD3AC1D-5F05-C424-2376-F828B604726D}"/>
              </a:ext>
            </a:extLst>
          </p:cNvPr>
          <p:cNvSpPr>
            <a:spLocks noGrp="1"/>
          </p:cNvSpPr>
          <p:nvPr>
            <p:ph idx="1"/>
          </p:nvPr>
        </p:nvSpPr>
        <p:spPr/>
        <p:txBody>
          <a:bodyPr/>
          <a:lstStyle/>
          <a:p>
            <a:pPr indent="0">
              <a:buNone/>
            </a:pPr>
            <a:r>
              <a:rPr lang="en-US" dirty="0">
                <a:solidFill>
                  <a:srgbClr val="002060">
                    <a:alpha val="70000"/>
                  </a:srgbClr>
                </a:solidFill>
              </a:rPr>
              <a:t>The </a:t>
            </a:r>
            <a:r>
              <a:rPr lang="en-US" dirty="0" err="1">
                <a:solidFill>
                  <a:srgbClr val="002060">
                    <a:alpha val="70000"/>
                  </a:srgbClr>
                </a:solidFill>
              </a:rPr>
              <a:t>programme</a:t>
            </a:r>
            <a:r>
              <a:rPr lang="en-US" dirty="0">
                <a:solidFill>
                  <a:srgbClr val="002060">
                    <a:alpha val="70000"/>
                  </a:srgbClr>
                </a:solidFill>
              </a:rPr>
              <a:t> is funded by the National Institute of Health and Care Research (NIHR) </a:t>
            </a:r>
          </a:p>
          <a:p>
            <a:pPr indent="0">
              <a:buNone/>
            </a:pPr>
            <a:r>
              <a:rPr lang="en-US" dirty="0">
                <a:solidFill>
                  <a:srgbClr val="002060">
                    <a:alpha val="70000"/>
                  </a:srgbClr>
                </a:solidFill>
              </a:rPr>
              <a:t>In our region, it is delivered by the NIHR Applied Research Collaboration, Kent, Surrey and Sussex (NIHR ARC KSS) and partners including NHS Trusts, Universities and other </a:t>
            </a:r>
            <a:r>
              <a:rPr lang="en-US" dirty="0" err="1">
                <a:solidFill>
                  <a:srgbClr val="002060">
                    <a:alpha val="70000"/>
                  </a:srgbClr>
                </a:solidFill>
              </a:rPr>
              <a:t>organisations</a:t>
            </a:r>
            <a:r>
              <a:rPr lang="en-US" dirty="0">
                <a:solidFill>
                  <a:srgbClr val="002060">
                    <a:alpha val="70000"/>
                  </a:srgbClr>
                </a:solidFill>
              </a:rPr>
              <a:t> including the Research Delivery Network and the Health Innovation Network, together with Public Advisors</a:t>
            </a:r>
          </a:p>
        </p:txBody>
      </p:sp>
    </p:spTree>
    <p:extLst>
      <p:ext uri="{BB962C8B-B14F-4D97-AF65-F5344CB8AC3E}">
        <p14:creationId xmlns:p14="http://schemas.microsoft.com/office/powerpoint/2010/main" val="3464942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smiling for the camera&#10;&#10;Description automatically generated">
            <a:extLst>
              <a:ext uri="{FF2B5EF4-FFF2-40B4-BE49-F238E27FC236}">
                <a16:creationId xmlns:a16="http://schemas.microsoft.com/office/drawing/2014/main" id="{5907769B-4280-2B57-C679-F1CE4F0C73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2987" y="3349353"/>
            <a:ext cx="3741972" cy="4488942"/>
          </a:xfrm>
          <a:prstGeom prst="rect">
            <a:avLst/>
          </a:prstGeom>
        </p:spPr>
      </p:pic>
      <p:pic>
        <p:nvPicPr>
          <p:cNvPr id="3" name="Picture 2">
            <a:extLst>
              <a:ext uri="{FF2B5EF4-FFF2-40B4-BE49-F238E27FC236}">
                <a16:creationId xmlns:a16="http://schemas.microsoft.com/office/drawing/2014/main" id="{5954DD38-9916-0D1D-DA40-37428D4126E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952"/>
          <a:stretch/>
        </p:blipFill>
        <p:spPr bwMode="auto">
          <a:xfrm>
            <a:off x="10309843" y="3411845"/>
            <a:ext cx="4004104" cy="4406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0">
            <a:extLst>
              <a:ext uri="{FF2B5EF4-FFF2-40B4-BE49-F238E27FC236}">
                <a16:creationId xmlns:a16="http://schemas.microsoft.com/office/drawing/2014/main" id="{E863B5A6-1B5E-4D62-24AB-4A70BEA25F62}"/>
              </a:ext>
            </a:extLst>
          </p:cNvPr>
          <p:cNvSpPr>
            <a:spLocks noGrp="1"/>
          </p:cNvSpPr>
          <p:nvPr>
            <p:ph type="title"/>
          </p:nvPr>
        </p:nvSpPr>
        <p:spPr/>
        <p:txBody>
          <a:bodyPr/>
          <a:lstStyle/>
          <a:p>
            <a:pPr algn="ctr"/>
            <a:r>
              <a:rPr lang="en-US" altLang="en-US" sz="6400" b="1" dirty="0"/>
              <a:t>Meet the ARC KSS Academy Team</a:t>
            </a:r>
            <a:endParaRPr lang="en-GB" dirty="0"/>
          </a:p>
        </p:txBody>
      </p:sp>
      <p:sp>
        <p:nvSpPr>
          <p:cNvPr id="6" name="Content Placeholder 5">
            <a:extLst>
              <a:ext uri="{FF2B5EF4-FFF2-40B4-BE49-F238E27FC236}">
                <a16:creationId xmlns:a16="http://schemas.microsoft.com/office/drawing/2014/main" id="{68095787-5989-6BC0-34FF-13A05DC79E77}"/>
              </a:ext>
            </a:extLst>
          </p:cNvPr>
          <p:cNvSpPr>
            <a:spLocks noGrp="1"/>
          </p:cNvSpPr>
          <p:nvPr>
            <p:ph type="subTitle" idx="1"/>
          </p:nvPr>
        </p:nvSpPr>
        <p:spPr>
          <a:xfrm>
            <a:off x="2281238" y="12595860"/>
            <a:ext cx="12196200" cy="872288"/>
          </a:xfrm>
        </p:spPr>
        <p:txBody>
          <a:bodyPr>
            <a:normAutofit fontScale="25000" lnSpcReduction="20000"/>
          </a:bodyPr>
          <a:lstStyle/>
          <a:p>
            <a:r>
              <a:rPr lang="en-US" sz="9600" dirty="0"/>
              <a:t>INSIGHTS 2026</a:t>
            </a:r>
          </a:p>
          <a:p>
            <a:endParaRPr lang="en-US" dirty="0"/>
          </a:p>
          <a:p>
            <a:endParaRPr lang="en-US" dirty="0"/>
          </a:p>
          <a:p>
            <a:pPr marL="0" indent="0">
              <a:buNone/>
            </a:pPr>
            <a:endParaRPr lang="en-US" dirty="0"/>
          </a:p>
          <a:p>
            <a:pPr indent="0">
              <a:buNone/>
            </a:pPr>
            <a:endParaRPr lang="en-US" dirty="0">
              <a:solidFill>
                <a:srgbClr val="002060">
                  <a:alpha val="70000"/>
                </a:srgbClr>
              </a:solidFill>
            </a:endParaRPr>
          </a:p>
          <a:p>
            <a:pPr indent="0">
              <a:buNone/>
            </a:pPr>
            <a:r>
              <a:rPr lang="en-US" dirty="0">
                <a:solidFill>
                  <a:srgbClr val="002060">
                    <a:alpha val="70000"/>
                  </a:srgbClr>
                </a:solidFill>
              </a:rPr>
              <a:t>	Dr Julie MacInnes          	  	Beth Flowers         	Theresa Gadsby-Bourner</a:t>
            </a:r>
            <a:br>
              <a:rPr lang="en-US" dirty="0">
                <a:solidFill>
                  <a:srgbClr val="002060">
                    <a:alpha val="70000"/>
                  </a:srgbClr>
                </a:solidFill>
              </a:rPr>
            </a:br>
            <a:r>
              <a:rPr lang="en-US" dirty="0">
                <a:solidFill>
                  <a:srgbClr val="002060">
                    <a:alpha val="70000"/>
                  </a:srgbClr>
                </a:solidFill>
              </a:rPr>
              <a:t>       	Research Capacity                  	Academy Manager        	Academy Building 	Lead	          		    		                          	Facilitator                                     			</a:t>
            </a:r>
          </a:p>
          <a:p>
            <a:pPr indent="0">
              <a:buNone/>
            </a:pPr>
            <a:r>
              <a:rPr lang="en-US" dirty="0"/>
              <a:t>	</a:t>
            </a:r>
          </a:p>
        </p:txBody>
      </p:sp>
      <p:sp>
        <p:nvSpPr>
          <p:cNvPr id="10" name="Subtitle 9">
            <a:extLst>
              <a:ext uri="{FF2B5EF4-FFF2-40B4-BE49-F238E27FC236}">
                <a16:creationId xmlns:a16="http://schemas.microsoft.com/office/drawing/2014/main" id="{D3630A1B-0534-35DF-54FB-22C4D68FF609}"/>
              </a:ext>
            </a:extLst>
          </p:cNvPr>
          <p:cNvSpPr>
            <a:spLocks noGrp="1"/>
          </p:cNvSpPr>
          <p:nvPr>
            <p:ph type="subTitle" idx="5"/>
          </p:nvPr>
        </p:nvSpPr>
        <p:spPr>
          <a:xfrm>
            <a:off x="1526550" y="8134473"/>
            <a:ext cx="6069600" cy="629400"/>
          </a:xfrm>
        </p:spPr>
        <p:txBody>
          <a:bodyPr/>
          <a:lstStyle/>
          <a:p>
            <a:pPr algn="ctr"/>
            <a:r>
              <a:rPr lang="en-US" dirty="0"/>
              <a:t>Dr Julie MacInnes</a:t>
            </a:r>
          </a:p>
          <a:p>
            <a:endParaRPr lang="en-US" dirty="0"/>
          </a:p>
        </p:txBody>
      </p:sp>
      <p:sp>
        <p:nvSpPr>
          <p:cNvPr id="12" name="Text Placeholder 11">
            <a:extLst>
              <a:ext uri="{FF2B5EF4-FFF2-40B4-BE49-F238E27FC236}">
                <a16:creationId xmlns:a16="http://schemas.microsoft.com/office/drawing/2014/main" id="{D3669836-70E8-030A-8B79-1592098CD63D}"/>
              </a:ext>
            </a:extLst>
          </p:cNvPr>
          <p:cNvSpPr>
            <a:spLocks noGrp="1"/>
          </p:cNvSpPr>
          <p:nvPr>
            <p:ph type="body" idx="6"/>
          </p:nvPr>
        </p:nvSpPr>
        <p:spPr>
          <a:xfrm>
            <a:off x="1526550" y="9259468"/>
            <a:ext cx="6069600" cy="2223701"/>
          </a:xfrm>
        </p:spPr>
        <p:txBody>
          <a:bodyPr/>
          <a:lstStyle/>
          <a:p>
            <a:pPr marL="12700" indent="0" algn="ctr">
              <a:buNone/>
            </a:pPr>
            <a:r>
              <a:rPr lang="en-US" dirty="0"/>
              <a:t>Research Capacity and Academic Career Development Lead</a:t>
            </a:r>
          </a:p>
        </p:txBody>
      </p:sp>
      <p:sp>
        <p:nvSpPr>
          <p:cNvPr id="13" name="Subtitle 12">
            <a:extLst>
              <a:ext uri="{FF2B5EF4-FFF2-40B4-BE49-F238E27FC236}">
                <a16:creationId xmlns:a16="http://schemas.microsoft.com/office/drawing/2014/main" id="{19770ACD-AFAA-4AE8-43FB-EC28512EAD68}"/>
              </a:ext>
            </a:extLst>
          </p:cNvPr>
          <p:cNvSpPr>
            <a:spLocks noGrp="1"/>
          </p:cNvSpPr>
          <p:nvPr>
            <p:ph type="subTitle" idx="7"/>
          </p:nvPr>
        </p:nvSpPr>
        <p:spPr>
          <a:xfrm>
            <a:off x="9158450" y="8332562"/>
            <a:ext cx="6069600" cy="629400"/>
          </a:xfrm>
        </p:spPr>
        <p:txBody>
          <a:bodyPr/>
          <a:lstStyle/>
          <a:p>
            <a:pPr algn="ctr"/>
            <a:r>
              <a:rPr lang="en-US" dirty="0"/>
              <a:t>Beth Flowers</a:t>
            </a:r>
          </a:p>
        </p:txBody>
      </p:sp>
      <p:sp>
        <p:nvSpPr>
          <p:cNvPr id="14" name="Text Placeholder 13">
            <a:extLst>
              <a:ext uri="{FF2B5EF4-FFF2-40B4-BE49-F238E27FC236}">
                <a16:creationId xmlns:a16="http://schemas.microsoft.com/office/drawing/2014/main" id="{39384081-6BDA-5EB1-8FE0-342220976E15}"/>
              </a:ext>
            </a:extLst>
          </p:cNvPr>
          <p:cNvSpPr>
            <a:spLocks noGrp="1"/>
          </p:cNvSpPr>
          <p:nvPr>
            <p:ph type="body" idx="8"/>
          </p:nvPr>
        </p:nvSpPr>
        <p:spPr>
          <a:xfrm>
            <a:off x="9158450" y="9164450"/>
            <a:ext cx="6069600" cy="2223701"/>
          </a:xfrm>
        </p:spPr>
        <p:txBody>
          <a:bodyPr/>
          <a:lstStyle/>
          <a:p>
            <a:pPr marL="12700" indent="0" algn="ctr">
              <a:buNone/>
            </a:pPr>
            <a:r>
              <a:rPr lang="en-US" dirty="0"/>
              <a:t>Academy Manager</a:t>
            </a:r>
          </a:p>
        </p:txBody>
      </p:sp>
      <p:sp>
        <p:nvSpPr>
          <p:cNvPr id="16" name="Text Placeholder 15">
            <a:extLst>
              <a:ext uri="{FF2B5EF4-FFF2-40B4-BE49-F238E27FC236}">
                <a16:creationId xmlns:a16="http://schemas.microsoft.com/office/drawing/2014/main" id="{6F685542-7788-AB53-5416-255D2B302873}"/>
              </a:ext>
            </a:extLst>
          </p:cNvPr>
          <p:cNvSpPr>
            <a:spLocks noGrp="1"/>
          </p:cNvSpPr>
          <p:nvPr>
            <p:ph type="body" idx="13"/>
          </p:nvPr>
        </p:nvSpPr>
        <p:spPr>
          <a:xfrm>
            <a:off x="17179642" y="10006796"/>
            <a:ext cx="6069600" cy="1119601"/>
          </a:xfrm>
        </p:spPr>
        <p:txBody>
          <a:bodyPr/>
          <a:lstStyle/>
          <a:p>
            <a:pPr marL="12700" indent="0" algn="ctr">
              <a:buNone/>
            </a:pPr>
            <a:r>
              <a:rPr lang="en-US" dirty="0"/>
              <a:t>Academy Facilitator</a:t>
            </a:r>
          </a:p>
        </p:txBody>
      </p:sp>
      <p:pic>
        <p:nvPicPr>
          <p:cNvPr id="7" name="Picture 6">
            <a:extLst>
              <a:ext uri="{FF2B5EF4-FFF2-40B4-BE49-F238E27FC236}">
                <a16:creationId xmlns:a16="http://schemas.microsoft.com/office/drawing/2014/main" id="{54F85F11-E509-E5CB-D72B-9FB948B88AC2}"/>
              </a:ext>
            </a:extLst>
          </p:cNvPr>
          <p:cNvPicPr>
            <a:picLocks noChangeAspect="1"/>
          </p:cNvPicPr>
          <p:nvPr/>
        </p:nvPicPr>
        <p:blipFill>
          <a:blip r:embed="rId4"/>
          <a:stretch>
            <a:fillRect/>
          </a:stretch>
        </p:blipFill>
        <p:spPr>
          <a:xfrm>
            <a:off x="17998831" y="3818427"/>
            <a:ext cx="3623286" cy="4435916"/>
          </a:xfrm>
          <a:prstGeom prst="rect">
            <a:avLst/>
          </a:prstGeom>
        </p:spPr>
      </p:pic>
      <p:sp>
        <p:nvSpPr>
          <p:cNvPr id="18" name="Subtitle 12">
            <a:extLst>
              <a:ext uri="{FF2B5EF4-FFF2-40B4-BE49-F238E27FC236}">
                <a16:creationId xmlns:a16="http://schemas.microsoft.com/office/drawing/2014/main" id="{D43DDDF1-2F90-2CA6-77F3-235E260EF1A5}"/>
              </a:ext>
            </a:extLst>
          </p:cNvPr>
          <p:cNvSpPr txBox="1">
            <a:spLocks/>
          </p:cNvSpPr>
          <p:nvPr/>
        </p:nvSpPr>
        <p:spPr>
          <a:xfrm>
            <a:off x="16844756" y="8431347"/>
            <a:ext cx="6069600" cy="629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584223" algn="l" rtl="0">
              <a:lnSpc>
                <a:spcPct val="90000"/>
              </a:lnSpc>
              <a:spcBef>
                <a:spcPts val="2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1pPr>
            <a:lvl2pPr marL="914400" marR="0" lvl="1" indent="-533419"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2pPr>
            <a:lvl3pPr marL="1371600" marR="0" lvl="2" indent="-482616"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3pPr>
            <a:lvl4pPr marL="1828800" marR="0" lvl="3"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4pPr>
            <a:lvl5pPr marL="2286000" marR="0" lvl="4"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5pPr>
            <a:lvl6pPr marL="2743200" marR="0" lvl="5"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6pPr>
            <a:lvl7pPr marL="3200400" marR="0" lvl="6"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7pPr>
            <a:lvl8pPr marL="3657600" marR="0" lvl="7"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8pPr>
            <a:lvl9pPr marL="4114800" marR="0" lvl="8" indent="-457215" algn="l" rtl="0">
              <a:lnSpc>
                <a:spcPct val="90000"/>
              </a:lnSpc>
              <a:spcBef>
                <a:spcPts val="1000"/>
              </a:spcBef>
              <a:spcAft>
                <a:spcPts val="0"/>
              </a:spcAft>
              <a:buClr>
                <a:schemeClr val="dk1"/>
              </a:buClr>
              <a:buSzPts val="4000"/>
              <a:buFont typeface="Inclusive Sans"/>
              <a:buNone/>
              <a:defRPr sz="4000" b="1" i="0" u="none" strike="noStrike" cap="none">
                <a:solidFill>
                  <a:schemeClr val="dk1"/>
                </a:solidFill>
                <a:latin typeface="Inclusive Sans"/>
                <a:ea typeface="Inclusive Sans"/>
                <a:cs typeface="Inclusive Sans"/>
                <a:sym typeface="Inclusive Sans"/>
              </a:defRPr>
            </a:lvl9pPr>
          </a:lstStyle>
          <a:p>
            <a:pPr algn="ctr"/>
            <a:r>
              <a:rPr lang="en-US" dirty="0"/>
              <a:t>Theresa Gadsby-</a:t>
            </a:r>
            <a:r>
              <a:rPr lang="en-US" dirty="0" err="1"/>
              <a:t>Bourner</a:t>
            </a:r>
            <a:endParaRPr lang="en-US" dirty="0"/>
          </a:p>
        </p:txBody>
      </p:sp>
    </p:spTree>
    <p:extLst>
      <p:ext uri="{BB962C8B-B14F-4D97-AF65-F5344CB8AC3E}">
        <p14:creationId xmlns:p14="http://schemas.microsoft.com/office/powerpoint/2010/main" val="1951887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9671FE-3068-4BC4-74B1-030B9D6029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CBBC1D-494B-E8B0-58F9-D71A6DA47BDA}"/>
              </a:ext>
            </a:extLst>
          </p:cNvPr>
          <p:cNvSpPr>
            <a:spLocks noGrp="1"/>
          </p:cNvSpPr>
          <p:nvPr>
            <p:ph type="title"/>
          </p:nvPr>
        </p:nvSpPr>
        <p:spPr/>
        <p:txBody>
          <a:bodyPr>
            <a:normAutofit/>
          </a:bodyPr>
          <a:lstStyle/>
          <a:p>
            <a:pPr algn="ctr"/>
            <a:r>
              <a:rPr lang="en-US" dirty="0">
                <a:solidFill>
                  <a:srgbClr val="002060"/>
                </a:solidFill>
              </a:rPr>
              <a:t>Who can apply for an internship? </a:t>
            </a:r>
          </a:p>
        </p:txBody>
      </p:sp>
      <p:sp>
        <p:nvSpPr>
          <p:cNvPr id="3" name="Content Placeholder 2">
            <a:extLst>
              <a:ext uri="{FF2B5EF4-FFF2-40B4-BE49-F238E27FC236}">
                <a16:creationId xmlns:a16="http://schemas.microsoft.com/office/drawing/2014/main" id="{F042E65C-0E8F-B1F6-A81B-8F068DA23760}"/>
              </a:ext>
            </a:extLst>
          </p:cNvPr>
          <p:cNvSpPr>
            <a:spLocks noGrp="1"/>
          </p:cNvSpPr>
          <p:nvPr>
            <p:ph sz="half" idx="1"/>
          </p:nvPr>
        </p:nvSpPr>
        <p:spPr/>
        <p:txBody>
          <a:bodyPr>
            <a:noAutofit/>
          </a:bodyPr>
          <a:lstStyle/>
          <a:p>
            <a:pPr indent="0">
              <a:buNone/>
            </a:pPr>
            <a:r>
              <a:rPr lang="en-US" sz="4800" dirty="0">
                <a:solidFill>
                  <a:srgbClr val="002060">
                    <a:alpha val="70000"/>
                  </a:srgbClr>
                </a:solidFill>
              </a:rPr>
              <a:t>You </a:t>
            </a:r>
            <a:r>
              <a:rPr lang="en-US" sz="4800" b="1" i="1" dirty="0">
                <a:solidFill>
                  <a:srgbClr val="002060">
                    <a:alpha val="70000"/>
                  </a:srgbClr>
                </a:solidFill>
              </a:rPr>
              <a:t>must</a:t>
            </a:r>
            <a:r>
              <a:rPr lang="en-US" sz="4800" dirty="0">
                <a:solidFill>
                  <a:srgbClr val="002060">
                    <a:alpha val="70000"/>
                  </a:srgbClr>
                </a:solidFill>
              </a:rPr>
              <a:t> be a registered Health or Care Professional from this NIHR list:</a:t>
            </a:r>
          </a:p>
          <a:p>
            <a:pPr marL="1485900" indent="-1028700">
              <a:buAutoNum type="arabicParenR"/>
            </a:pPr>
            <a:endParaRPr lang="en-US" sz="4800" dirty="0">
              <a:solidFill>
                <a:srgbClr val="002060">
                  <a:alpha val="70000"/>
                </a:srgbClr>
              </a:solidFill>
            </a:endParaRPr>
          </a:p>
          <a:p>
            <a:pPr indent="0">
              <a:buNone/>
            </a:pPr>
            <a:r>
              <a:rPr lang="en-US" sz="4800" dirty="0">
                <a:solidFill>
                  <a:srgbClr val="002060">
                    <a:alpha val="70000"/>
                  </a:srgbClr>
                </a:solidFill>
              </a:rPr>
              <a:t>The </a:t>
            </a:r>
            <a:r>
              <a:rPr lang="en-US" sz="4800" dirty="0" err="1">
                <a:solidFill>
                  <a:srgbClr val="002060">
                    <a:alpha val="70000"/>
                  </a:srgbClr>
                </a:solidFill>
              </a:rPr>
              <a:t>Programme</a:t>
            </a:r>
            <a:r>
              <a:rPr lang="en-US" sz="4800" dirty="0">
                <a:solidFill>
                  <a:srgbClr val="002060">
                    <a:alpha val="70000"/>
                  </a:srgbClr>
                </a:solidFill>
              </a:rPr>
              <a:t> </a:t>
            </a:r>
            <a:r>
              <a:rPr lang="en-US" sz="4800" b="1" i="1" dirty="0">
                <a:solidFill>
                  <a:srgbClr val="002060">
                    <a:alpha val="70000"/>
                  </a:srgbClr>
                </a:solidFill>
              </a:rPr>
              <a:t>excludes </a:t>
            </a:r>
            <a:r>
              <a:rPr lang="en-US" sz="4800" dirty="0">
                <a:solidFill>
                  <a:srgbClr val="002060">
                    <a:alpha val="70000"/>
                  </a:srgbClr>
                </a:solidFill>
              </a:rPr>
              <a:t>Doctors and Dentists</a:t>
            </a:r>
          </a:p>
        </p:txBody>
      </p:sp>
      <p:sp>
        <p:nvSpPr>
          <p:cNvPr id="4" name="Content Placeholder 3">
            <a:extLst>
              <a:ext uri="{FF2B5EF4-FFF2-40B4-BE49-F238E27FC236}">
                <a16:creationId xmlns:a16="http://schemas.microsoft.com/office/drawing/2014/main" id="{C2F85572-BE50-7276-80A1-27FA8BE4E046}"/>
              </a:ext>
            </a:extLst>
          </p:cNvPr>
          <p:cNvSpPr>
            <a:spLocks noGrp="1"/>
          </p:cNvSpPr>
          <p:nvPr>
            <p:ph sz="half" idx="2"/>
          </p:nvPr>
        </p:nvSpPr>
        <p:spPr/>
        <p:txBody>
          <a:bodyPr>
            <a:normAutofit fontScale="77500" lnSpcReduction="20000"/>
          </a:bodyPr>
          <a:lstStyle/>
          <a:p>
            <a:pPr>
              <a:buFont typeface="Wingdings" pitchFamily="2" charset="2"/>
              <a:buChar char="ü"/>
            </a:pPr>
            <a:r>
              <a:rPr lang="en-US" dirty="0">
                <a:solidFill>
                  <a:srgbClr val="002060">
                    <a:alpha val="70000"/>
                  </a:srgbClr>
                </a:solidFill>
              </a:rPr>
              <a:t>Academy for Healthcare Science</a:t>
            </a:r>
          </a:p>
          <a:p>
            <a:pPr>
              <a:buFont typeface="Wingdings" pitchFamily="2" charset="2"/>
              <a:buChar char="ü"/>
            </a:pPr>
            <a:r>
              <a:rPr lang="en-US" dirty="0">
                <a:solidFill>
                  <a:srgbClr val="002060">
                    <a:alpha val="70000"/>
                  </a:srgbClr>
                </a:solidFill>
              </a:rPr>
              <a:t>General Chiropractic Council</a:t>
            </a:r>
          </a:p>
          <a:p>
            <a:pPr>
              <a:buFont typeface="Wingdings" pitchFamily="2" charset="2"/>
              <a:buChar char="ü"/>
            </a:pPr>
            <a:r>
              <a:rPr lang="en-US" dirty="0">
                <a:solidFill>
                  <a:srgbClr val="002060">
                    <a:alpha val="70000"/>
                  </a:srgbClr>
                </a:solidFill>
              </a:rPr>
              <a:t>General Optical Council</a:t>
            </a:r>
          </a:p>
          <a:p>
            <a:pPr>
              <a:buFont typeface="Wingdings" pitchFamily="2" charset="2"/>
              <a:buChar char="ü"/>
            </a:pPr>
            <a:r>
              <a:rPr lang="en-US" dirty="0">
                <a:solidFill>
                  <a:srgbClr val="002060">
                    <a:alpha val="70000"/>
                  </a:srgbClr>
                </a:solidFill>
              </a:rPr>
              <a:t>General Dental Council</a:t>
            </a:r>
          </a:p>
          <a:p>
            <a:pPr>
              <a:buFont typeface="Wingdings" pitchFamily="2" charset="2"/>
              <a:buChar char="ü"/>
            </a:pPr>
            <a:r>
              <a:rPr lang="en-US" dirty="0">
                <a:solidFill>
                  <a:srgbClr val="002060">
                    <a:alpha val="70000"/>
                  </a:srgbClr>
                </a:solidFill>
              </a:rPr>
              <a:t>General Medical Council</a:t>
            </a:r>
          </a:p>
          <a:p>
            <a:pPr>
              <a:buFont typeface="Wingdings" pitchFamily="2" charset="2"/>
              <a:buChar char="ü"/>
            </a:pPr>
            <a:r>
              <a:rPr lang="en-US" dirty="0">
                <a:solidFill>
                  <a:srgbClr val="002060">
                    <a:alpha val="70000"/>
                  </a:srgbClr>
                </a:solidFill>
              </a:rPr>
              <a:t>General Osteopathic Council</a:t>
            </a:r>
          </a:p>
          <a:p>
            <a:pPr>
              <a:buFont typeface="Wingdings" pitchFamily="2" charset="2"/>
              <a:buChar char="ü"/>
            </a:pPr>
            <a:r>
              <a:rPr lang="en-US" dirty="0">
                <a:solidFill>
                  <a:srgbClr val="002060">
                    <a:alpha val="70000"/>
                  </a:srgbClr>
                </a:solidFill>
              </a:rPr>
              <a:t>General Pharmaceutical Council</a:t>
            </a:r>
          </a:p>
          <a:p>
            <a:pPr>
              <a:buFont typeface="Wingdings" pitchFamily="2" charset="2"/>
              <a:buChar char="ü"/>
            </a:pPr>
            <a:r>
              <a:rPr lang="en-US" dirty="0">
                <a:solidFill>
                  <a:srgbClr val="002060">
                    <a:alpha val="70000"/>
                  </a:srgbClr>
                </a:solidFill>
              </a:rPr>
              <a:t>Health and Care Professions Council</a:t>
            </a:r>
          </a:p>
          <a:p>
            <a:pPr>
              <a:buFont typeface="Wingdings" pitchFamily="2" charset="2"/>
              <a:buChar char="ü"/>
            </a:pPr>
            <a:r>
              <a:rPr lang="en-US" dirty="0">
                <a:solidFill>
                  <a:srgbClr val="002060">
                    <a:alpha val="70000"/>
                  </a:srgbClr>
                </a:solidFill>
              </a:rPr>
              <a:t>Nursing and Midwifery Council</a:t>
            </a:r>
          </a:p>
          <a:p>
            <a:pPr>
              <a:buFont typeface="Wingdings" pitchFamily="2" charset="2"/>
              <a:buChar char="ü"/>
            </a:pPr>
            <a:r>
              <a:rPr lang="en-US" dirty="0">
                <a:solidFill>
                  <a:srgbClr val="002060">
                    <a:alpha val="70000"/>
                  </a:srgbClr>
                </a:solidFill>
              </a:rPr>
              <a:t>Social Work England</a:t>
            </a:r>
          </a:p>
          <a:p>
            <a:pPr>
              <a:buFont typeface="Wingdings" pitchFamily="2" charset="2"/>
              <a:buChar char="ü"/>
            </a:pPr>
            <a:r>
              <a:rPr lang="en-US" dirty="0">
                <a:solidFill>
                  <a:srgbClr val="002060">
                    <a:alpha val="70000"/>
                  </a:srgbClr>
                </a:solidFill>
              </a:rPr>
              <a:t>UK Public Health Register</a:t>
            </a:r>
          </a:p>
          <a:p>
            <a:endParaRPr lang="en-US" dirty="0"/>
          </a:p>
        </p:txBody>
      </p:sp>
    </p:spTree>
    <p:extLst>
      <p:ext uri="{BB962C8B-B14F-4D97-AF65-F5344CB8AC3E}">
        <p14:creationId xmlns:p14="http://schemas.microsoft.com/office/powerpoint/2010/main" val="286568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7A7B4-234D-E2CF-A868-1B6E1537A9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7A975B-E6B4-28C0-AFD2-6D0AB80B2E03}"/>
              </a:ext>
            </a:extLst>
          </p:cNvPr>
          <p:cNvSpPr>
            <a:spLocks noGrp="1"/>
          </p:cNvSpPr>
          <p:nvPr>
            <p:ph type="title"/>
          </p:nvPr>
        </p:nvSpPr>
        <p:spPr/>
        <p:txBody>
          <a:bodyPr>
            <a:normAutofit/>
          </a:bodyPr>
          <a:lstStyle/>
          <a:p>
            <a:r>
              <a:rPr lang="en-US" dirty="0">
                <a:solidFill>
                  <a:srgbClr val="002060"/>
                </a:solidFill>
              </a:rPr>
              <a:t>Who can apply for an internship? </a:t>
            </a:r>
          </a:p>
        </p:txBody>
      </p:sp>
      <p:sp>
        <p:nvSpPr>
          <p:cNvPr id="3" name="Content Placeholder 2">
            <a:extLst>
              <a:ext uri="{FF2B5EF4-FFF2-40B4-BE49-F238E27FC236}">
                <a16:creationId xmlns:a16="http://schemas.microsoft.com/office/drawing/2014/main" id="{E70C2EFD-0032-2BAB-E5CD-8DA80CCDD918}"/>
              </a:ext>
            </a:extLst>
          </p:cNvPr>
          <p:cNvSpPr>
            <a:spLocks noGrp="1"/>
          </p:cNvSpPr>
          <p:nvPr>
            <p:ph idx="1"/>
          </p:nvPr>
        </p:nvSpPr>
        <p:spPr/>
        <p:txBody>
          <a:bodyPr>
            <a:normAutofit/>
          </a:bodyPr>
          <a:lstStyle/>
          <a:p>
            <a:pPr indent="0">
              <a:buNone/>
            </a:pPr>
            <a:r>
              <a:rPr lang="en-US" dirty="0">
                <a:solidFill>
                  <a:srgbClr val="002060">
                    <a:alpha val="70000"/>
                  </a:srgbClr>
                </a:solidFill>
              </a:rPr>
              <a:t>In addition:</a:t>
            </a:r>
          </a:p>
          <a:p>
            <a:pPr>
              <a:buFont typeface="Wingdings" pitchFamily="2" charset="2"/>
              <a:buChar char="ü"/>
            </a:pPr>
            <a:r>
              <a:rPr lang="en-US" dirty="0">
                <a:solidFill>
                  <a:srgbClr val="002060">
                    <a:alpha val="70000"/>
                  </a:srgbClr>
                </a:solidFill>
              </a:rPr>
              <a:t>You </a:t>
            </a:r>
            <a:r>
              <a:rPr lang="en-US" b="1" i="1" dirty="0">
                <a:solidFill>
                  <a:srgbClr val="002060">
                    <a:alpha val="70000"/>
                  </a:srgbClr>
                </a:solidFill>
              </a:rPr>
              <a:t>must</a:t>
            </a:r>
            <a:r>
              <a:rPr lang="en-US" dirty="0">
                <a:solidFill>
                  <a:srgbClr val="002060">
                    <a:alpha val="70000"/>
                  </a:srgbClr>
                </a:solidFill>
              </a:rPr>
              <a:t> be at a pre-doctoral stage of your career i.e. you do not have a PhD or an equivalent doctoral level qualification in research</a:t>
            </a:r>
          </a:p>
          <a:p>
            <a:pPr>
              <a:buFont typeface="Wingdings" pitchFamily="2" charset="2"/>
              <a:buChar char="ü"/>
            </a:pPr>
            <a:r>
              <a:rPr lang="en-US" dirty="0">
                <a:solidFill>
                  <a:srgbClr val="002060">
                    <a:alpha val="70000"/>
                  </a:srgbClr>
                </a:solidFill>
              </a:rPr>
              <a:t>You </a:t>
            </a:r>
            <a:r>
              <a:rPr lang="en-US" b="1" i="1" dirty="0">
                <a:solidFill>
                  <a:srgbClr val="002060">
                    <a:alpha val="70000"/>
                  </a:srgbClr>
                </a:solidFill>
              </a:rPr>
              <a:t>must </a:t>
            </a:r>
            <a:r>
              <a:rPr lang="en-US" dirty="0">
                <a:solidFill>
                  <a:srgbClr val="002060">
                    <a:alpha val="70000"/>
                  </a:srgbClr>
                </a:solidFill>
              </a:rPr>
              <a:t>work in Kent, Surrey or Sussex (other regions have similar </a:t>
            </a:r>
            <a:r>
              <a:rPr lang="en-US" dirty="0" err="1">
                <a:solidFill>
                  <a:srgbClr val="002060">
                    <a:alpha val="70000"/>
                  </a:srgbClr>
                </a:solidFill>
              </a:rPr>
              <a:t>programmes</a:t>
            </a:r>
            <a:r>
              <a:rPr lang="en-US" dirty="0">
                <a:solidFill>
                  <a:srgbClr val="002060">
                    <a:alpha val="70000"/>
                  </a:srgbClr>
                </a:solidFill>
              </a:rPr>
              <a:t>)</a:t>
            </a:r>
          </a:p>
          <a:p>
            <a:pPr indent="0">
              <a:buNone/>
            </a:pPr>
            <a:endParaRPr lang="en-US" dirty="0">
              <a:solidFill>
                <a:srgbClr val="002060">
                  <a:alpha val="70000"/>
                </a:srgbClr>
              </a:solidFill>
            </a:endParaRPr>
          </a:p>
        </p:txBody>
      </p:sp>
    </p:spTree>
    <p:extLst>
      <p:ext uri="{BB962C8B-B14F-4D97-AF65-F5344CB8AC3E}">
        <p14:creationId xmlns:p14="http://schemas.microsoft.com/office/powerpoint/2010/main" val="3766145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534D0-207D-BAAF-0929-0D472236B3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BF8948-7ED9-535C-8944-C33FF4124192}"/>
              </a:ext>
            </a:extLst>
          </p:cNvPr>
          <p:cNvSpPr>
            <a:spLocks noGrp="1"/>
          </p:cNvSpPr>
          <p:nvPr>
            <p:ph type="title"/>
          </p:nvPr>
        </p:nvSpPr>
        <p:spPr/>
        <p:txBody>
          <a:bodyPr>
            <a:normAutofit/>
          </a:bodyPr>
          <a:lstStyle/>
          <a:p>
            <a:pPr algn="ctr"/>
            <a:r>
              <a:rPr lang="en-US" dirty="0">
                <a:solidFill>
                  <a:srgbClr val="002060"/>
                </a:solidFill>
              </a:rPr>
              <a:t>I have no experience in research - </a:t>
            </a:r>
            <a:br>
              <a:rPr lang="en-US" dirty="0">
                <a:solidFill>
                  <a:srgbClr val="002060"/>
                </a:solidFill>
              </a:rPr>
            </a:br>
            <a:r>
              <a:rPr lang="en-US" dirty="0">
                <a:solidFill>
                  <a:srgbClr val="002060"/>
                </a:solidFill>
              </a:rPr>
              <a:t>is the internship for me?</a:t>
            </a:r>
          </a:p>
        </p:txBody>
      </p:sp>
      <p:sp>
        <p:nvSpPr>
          <p:cNvPr id="3" name="Content Placeholder 2">
            <a:extLst>
              <a:ext uri="{FF2B5EF4-FFF2-40B4-BE49-F238E27FC236}">
                <a16:creationId xmlns:a16="http://schemas.microsoft.com/office/drawing/2014/main" id="{15CFEE42-2C01-8CA2-F48C-49CD6FB70325}"/>
              </a:ext>
            </a:extLst>
          </p:cNvPr>
          <p:cNvSpPr>
            <a:spLocks noGrp="1"/>
          </p:cNvSpPr>
          <p:nvPr>
            <p:ph idx="1"/>
          </p:nvPr>
        </p:nvSpPr>
        <p:spPr/>
        <p:txBody>
          <a:bodyPr>
            <a:normAutofit/>
          </a:bodyPr>
          <a:lstStyle/>
          <a:p>
            <a:pPr indent="0">
              <a:buNone/>
            </a:pPr>
            <a:r>
              <a:rPr lang="en-US" b="1" i="1" dirty="0">
                <a:solidFill>
                  <a:srgbClr val="002060">
                    <a:alpha val="70000"/>
                  </a:srgbClr>
                </a:solidFill>
              </a:rPr>
              <a:t>Yes!</a:t>
            </a:r>
          </a:p>
          <a:p>
            <a:pPr indent="0">
              <a:buNone/>
            </a:pPr>
            <a:r>
              <a:rPr lang="en-US" dirty="0">
                <a:solidFill>
                  <a:srgbClr val="002060">
                    <a:alpha val="70000"/>
                  </a:srgbClr>
                </a:solidFill>
              </a:rPr>
              <a:t>The internships are for those with little or no research knowledge, skills or experience, right through to those aspiring to clinical/Practitioner academic careers</a:t>
            </a:r>
          </a:p>
          <a:p>
            <a:pPr indent="0">
              <a:buNone/>
            </a:pPr>
            <a:r>
              <a:rPr lang="en-US" dirty="0">
                <a:solidFill>
                  <a:srgbClr val="002060">
                    <a:alpha val="70000"/>
                  </a:srgbClr>
                </a:solidFill>
              </a:rPr>
              <a:t>….we are also keen to receive applications from those working in settings such as primary and community care, local authorities, social care and research delivery</a:t>
            </a: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p:txBody>
      </p:sp>
    </p:spTree>
    <p:extLst>
      <p:ext uri="{BB962C8B-B14F-4D97-AF65-F5344CB8AC3E}">
        <p14:creationId xmlns:p14="http://schemas.microsoft.com/office/powerpoint/2010/main" val="180189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AE136-58D3-80FB-2F41-954B1FDCB8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0C6BA-8F7E-612C-5597-DD99A9861901}"/>
              </a:ext>
            </a:extLst>
          </p:cNvPr>
          <p:cNvSpPr>
            <a:spLocks noGrp="1"/>
          </p:cNvSpPr>
          <p:nvPr>
            <p:ph type="title"/>
          </p:nvPr>
        </p:nvSpPr>
        <p:spPr/>
        <p:txBody>
          <a:bodyPr>
            <a:normAutofit/>
          </a:bodyPr>
          <a:lstStyle/>
          <a:p>
            <a:pPr algn="ctr"/>
            <a:r>
              <a:rPr lang="en-US" dirty="0">
                <a:solidFill>
                  <a:srgbClr val="002060"/>
                </a:solidFill>
              </a:rPr>
              <a:t>How long is the internship and what funding is available?  </a:t>
            </a:r>
          </a:p>
        </p:txBody>
      </p:sp>
      <p:sp>
        <p:nvSpPr>
          <p:cNvPr id="3" name="Content Placeholder 2">
            <a:extLst>
              <a:ext uri="{FF2B5EF4-FFF2-40B4-BE49-F238E27FC236}">
                <a16:creationId xmlns:a16="http://schemas.microsoft.com/office/drawing/2014/main" id="{C62232D4-066D-C8E9-88AC-DFB8E8950495}"/>
              </a:ext>
            </a:extLst>
          </p:cNvPr>
          <p:cNvSpPr>
            <a:spLocks noGrp="1"/>
          </p:cNvSpPr>
          <p:nvPr>
            <p:ph idx="1"/>
          </p:nvPr>
        </p:nvSpPr>
        <p:spPr/>
        <p:txBody>
          <a:bodyPr>
            <a:normAutofit/>
          </a:bodyPr>
          <a:lstStyle/>
          <a:p>
            <a:pPr indent="0">
              <a:buNone/>
            </a:pPr>
            <a:r>
              <a:rPr lang="en-US" dirty="0">
                <a:solidFill>
                  <a:srgbClr val="002060">
                    <a:alpha val="70000"/>
                  </a:srgbClr>
                </a:solidFill>
              </a:rPr>
              <a:t>33 internships will be offered every year for the next 2 years</a:t>
            </a:r>
          </a:p>
          <a:p>
            <a:pPr indent="0">
              <a:buNone/>
            </a:pPr>
            <a:r>
              <a:rPr lang="en-US" dirty="0">
                <a:solidFill>
                  <a:srgbClr val="002060">
                    <a:alpha val="70000"/>
                  </a:srgbClr>
                </a:solidFill>
              </a:rPr>
              <a:t>10 places are ‘ring-fenced’ for radiographers and pharmacists</a:t>
            </a:r>
          </a:p>
          <a:p>
            <a:pPr indent="0">
              <a:buNone/>
            </a:pPr>
            <a:r>
              <a:rPr lang="en-US" dirty="0">
                <a:solidFill>
                  <a:srgbClr val="002060">
                    <a:alpha val="70000"/>
                  </a:srgbClr>
                </a:solidFill>
              </a:rPr>
              <a:t>Each internship lasts up to </a:t>
            </a:r>
            <a:r>
              <a:rPr lang="en-US" b="1" dirty="0">
                <a:solidFill>
                  <a:srgbClr val="002060">
                    <a:alpha val="70000"/>
                  </a:srgbClr>
                </a:solidFill>
              </a:rPr>
              <a:t>9 months</a:t>
            </a:r>
          </a:p>
          <a:p>
            <a:pPr indent="0">
              <a:buNone/>
            </a:pPr>
            <a:r>
              <a:rPr lang="en-US" dirty="0">
                <a:solidFill>
                  <a:srgbClr val="002060">
                    <a:alpha val="70000"/>
                  </a:srgbClr>
                </a:solidFill>
              </a:rPr>
              <a:t>Up to </a:t>
            </a:r>
            <a:r>
              <a:rPr lang="en-US" b="1" dirty="0">
                <a:solidFill>
                  <a:srgbClr val="002060">
                    <a:alpha val="70000"/>
                  </a:srgbClr>
                </a:solidFill>
              </a:rPr>
              <a:t>£10,000 </a:t>
            </a:r>
            <a:r>
              <a:rPr lang="en-US" dirty="0">
                <a:solidFill>
                  <a:srgbClr val="002060">
                    <a:alpha val="70000"/>
                  </a:srgbClr>
                </a:solidFill>
              </a:rPr>
              <a:t>is offered per internship, plus £700 for your employing </a:t>
            </a:r>
            <a:r>
              <a:rPr lang="en-US" dirty="0" err="1">
                <a:solidFill>
                  <a:srgbClr val="002060">
                    <a:alpha val="70000"/>
                  </a:srgbClr>
                </a:solidFill>
              </a:rPr>
              <a:t>organisation</a:t>
            </a:r>
            <a:r>
              <a:rPr lang="en-US" dirty="0">
                <a:solidFill>
                  <a:srgbClr val="002060">
                    <a:alpha val="70000"/>
                  </a:srgbClr>
                </a:solidFill>
              </a:rPr>
              <a:t> (or the </a:t>
            </a:r>
            <a:r>
              <a:rPr lang="en-US" dirty="0" err="1">
                <a:solidFill>
                  <a:srgbClr val="002060">
                    <a:alpha val="70000"/>
                  </a:srgbClr>
                </a:solidFill>
              </a:rPr>
              <a:t>organisation</a:t>
            </a:r>
            <a:r>
              <a:rPr lang="en-US" dirty="0">
                <a:solidFill>
                  <a:srgbClr val="002060">
                    <a:alpha val="70000"/>
                  </a:srgbClr>
                </a:solidFill>
              </a:rPr>
              <a:t> where you will be undertaking your internship) towards administration costs and mentorship</a:t>
            </a:r>
          </a:p>
          <a:p>
            <a:pPr indent="0">
              <a:buNone/>
            </a:pPr>
            <a:r>
              <a:rPr lang="en-US" dirty="0">
                <a:solidFill>
                  <a:srgbClr val="002060">
                    <a:alpha val="70000"/>
                  </a:srgbClr>
                </a:solidFill>
              </a:rPr>
              <a:t>You will be asked to provide some basic costings for your internship – contact the ARC KSS Academy for help with this</a:t>
            </a:r>
          </a:p>
          <a:p>
            <a:pPr indent="0">
              <a:buNone/>
            </a:pPr>
            <a:endParaRPr lang="en-US" dirty="0">
              <a:solidFill>
                <a:srgbClr val="002060">
                  <a:alpha val="70000"/>
                </a:srgbClr>
              </a:solidFill>
            </a:endParaRPr>
          </a:p>
        </p:txBody>
      </p:sp>
    </p:spTree>
    <p:extLst>
      <p:ext uri="{BB962C8B-B14F-4D97-AF65-F5344CB8AC3E}">
        <p14:creationId xmlns:p14="http://schemas.microsoft.com/office/powerpoint/2010/main" val="2308954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1042B-47AD-303B-738E-ABC68BDDC1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27A310-67E1-2FA1-E991-30892EA6CC58}"/>
              </a:ext>
            </a:extLst>
          </p:cNvPr>
          <p:cNvSpPr>
            <a:spLocks noGrp="1"/>
          </p:cNvSpPr>
          <p:nvPr>
            <p:ph type="title"/>
          </p:nvPr>
        </p:nvSpPr>
        <p:spPr/>
        <p:txBody>
          <a:bodyPr>
            <a:normAutofit/>
          </a:bodyPr>
          <a:lstStyle/>
          <a:p>
            <a:pPr algn="ctr"/>
            <a:r>
              <a:rPr lang="en-US" dirty="0">
                <a:solidFill>
                  <a:srgbClr val="002060"/>
                </a:solidFill>
              </a:rPr>
              <a:t>There are 4 levels or types of internship</a:t>
            </a:r>
          </a:p>
        </p:txBody>
      </p:sp>
      <p:sp>
        <p:nvSpPr>
          <p:cNvPr id="3" name="Content Placeholder 2">
            <a:extLst>
              <a:ext uri="{FF2B5EF4-FFF2-40B4-BE49-F238E27FC236}">
                <a16:creationId xmlns:a16="http://schemas.microsoft.com/office/drawing/2014/main" id="{3378872E-6A7B-5AA4-B5DC-6BFEE51F8D1B}"/>
              </a:ext>
            </a:extLst>
          </p:cNvPr>
          <p:cNvSpPr>
            <a:spLocks noGrp="1"/>
          </p:cNvSpPr>
          <p:nvPr>
            <p:ph sz="half" idx="1"/>
          </p:nvPr>
        </p:nvSpPr>
        <p:spPr/>
        <p:txBody>
          <a:bodyPr>
            <a:normAutofit/>
          </a:bodyPr>
          <a:lstStyle/>
          <a:p>
            <a:pPr indent="0">
              <a:buNone/>
            </a:pPr>
            <a:r>
              <a:rPr lang="en-US" b="1" i="1" dirty="0">
                <a:solidFill>
                  <a:srgbClr val="002060">
                    <a:alpha val="70000"/>
                  </a:srgbClr>
                </a:solidFill>
              </a:rPr>
              <a:t>Stepping into Research: </a:t>
            </a:r>
            <a:r>
              <a:rPr lang="en-US" dirty="0">
                <a:solidFill>
                  <a:srgbClr val="002060">
                    <a:alpha val="70000"/>
                  </a:srgbClr>
                </a:solidFill>
              </a:rPr>
              <a:t>For those in clinical, practitioner or other roles with little or no research experience but who want to take the first step into research to learn about ways to engage with research to improve professional practice and embed research in care</a:t>
            </a: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a:p>
            <a:pPr indent="0">
              <a:buNone/>
            </a:pPr>
            <a:endParaRPr lang="en-US" dirty="0">
              <a:solidFill>
                <a:srgbClr val="002060">
                  <a:alpha val="70000"/>
                </a:srgbClr>
              </a:solidFill>
            </a:endParaRPr>
          </a:p>
        </p:txBody>
      </p:sp>
      <p:sp>
        <p:nvSpPr>
          <p:cNvPr id="6" name="Content Placeholder 5">
            <a:extLst>
              <a:ext uri="{FF2B5EF4-FFF2-40B4-BE49-F238E27FC236}">
                <a16:creationId xmlns:a16="http://schemas.microsoft.com/office/drawing/2014/main" id="{755A3BD8-743A-E2AF-6CF7-638F2148C54A}"/>
              </a:ext>
            </a:extLst>
          </p:cNvPr>
          <p:cNvSpPr>
            <a:spLocks noGrp="1"/>
          </p:cNvSpPr>
          <p:nvPr>
            <p:ph sz="half" idx="2"/>
          </p:nvPr>
        </p:nvSpPr>
        <p:spPr/>
        <p:txBody>
          <a:bodyPr>
            <a:normAutofit/>
          </a:bodyPr>
          <a:lstStyle/>
          <a:p>
            <a:pPr marL="0" indent="0">
              <a:buNone/>
            </a:pPr>
            <a:r>
              <a:rPr lang="en-US" b="1" i="1" dirty="0">
                <a:solidFill>
                  <a:srgbClr val="002060">
                    <a:alpha val="70000"/>
                  </a:srgbClr>
                </a:solidFill>
              </a:rPr>
              <a:t>Growing in Research: </a:t>
            </a:r>
            <a:r>
              <a:rPr lang="en-US" dirty="0">
                <a:solidFill>
                  <a:srgbClr val="002060">
                    <a:alpha val="70000"/>
                  </a:srgbClr>
                </a:solidFill>
              </a:rPr>
              <a:t>For those in enhanced or advanced roles who want to develop the research pillar of their role and/or to develop team research culture and confidence</a:t>
            </a:r>
          </a:p>
          <a:p>
            <a:endParaRPr lang="en-US" dirty="0"/>
          </a:p>
        </p:txBody>
      </p:sp>
    </p:spTree>
    <p:extLst>
      <p:ext uri="{BB962C8B-B14F-4D97-AF65-F5344CB8AC3E}">
        <p14:creationId xmlns:p14="http://schemas.microsoft.com/office/powerpoint/2010/main" val="1045768705"/>
      </p:ext>
    </p:extLst>
  </p:cSld>
  <p:clrMapOvr>
    <a:masterClrMapping/>
  </p:clrMapOvr>
</p:sld>
</file>

<file path=ppt/theme/theme1.xml><?xml version="1.0" encoding="utf-8"?>
<a:theme xmlns:a="http://schemas.openxmlformats.org/drawingml/2006/main" name="NIHR">
  <a:themeElements>
    <a:clrScheme name="NIHR 1">
      <a:dk1>
        <a:srgbClr val="1C285E"/>
      </a:dk1>
      <a:lt1>
        <a:srgbClr val="FFFFFF"/>
      </a:lt1>
      <a:dk2>
        <a:srgbClr val="FFD1E0"/>
      </a:dk2>
      <a:lt2>
        <a:srgbClr val="C3C5FF"/>
      </a:lt2>
      <a:accent1>
        <a:srgbClr val="FC5D5D"/>
      </a:accent1>
      <a:accent2>
        <a:srgbClr val="FAF3EB"/>
      </a:accent2>
      <a:accent3>
        <a:srgbClr val="C7E9FF"/>
      </a:accent3>
      <a:accent4>
        <a:srgbClr val="C5DCE5"/>
      </a:accent4>
      <a:accent5>
        <a:srgbClr val="804055"/>
      </a:accent5>
      <a:accent6>
        <a:srgbClr val="3C3C3C"/>
      </a:accent6>
      <a:hlink>
        <a:srgbClr val="0A5766"/>
      </a:hlink>
      <a:folHlink>
        <a:srgbClr val="3E43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afedc07-2ff7-4772-883c-b65fafeedc39">
      <Terms xmlns="http://schemas.microsoft.com/office/infopath/2007/PartnerControls"/>
    </lcf76f155ced4ddcb4097134ff3c332f>
    <_ip_UnifiedCompliancePolicyUIAction xmlns="http://schemas.microsoft.com/sharepoint/v3" xsi:nil="true"/>
    <TaxCatchAll xmlns="9e8932a4-846b-4f82-81ad-ad66315c0e4d"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674CA1B846915439C214A7C057C6A68" ma:contentTypeVersion="15" ma:contentTypeDescription="Create a new document." ma:contentTypeScope="" ma:versionID="a5c435c38cd9e6da22957a80749da602">
  <xsd:schema xmlns:xsd="http://www.w3.org/2001/XMLSchema" xmlns:xs="http://www.w3.org/2001/XMLSchema" xmlns:p="http://schemas.microsoft.com/office/2006/metadata/properties" xmlns:ns1="http://schemas.microsoft.com/sharepoint/v3" xmlns:ns2="6afedc07-2ff7-4772-883c-b65fafeedc39" xmlns:ns3="9e8932a4-846b-4f82-81ad-ad66315c0e4d" targetNamespace="http://schemas.microsoft.com/office/2006/metadata/properties" ma:root="true" ma:fieldsID="e804436e38ac1c13e4ddfbcb56e84900" ns1:_="" ns2:_="" ns3:_="">
    <xsd:import namespace="http://schemas.microsoft.com/sharepoint/v3"/>
    <xsd:import namespace="6afedc07-2ff7-4772-883c-b65fafeedc39"/>
    <xsd:import namespace="9e8932a4-846b-4f82-81ad-ad66315c0e4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1:_ip_UnifiedCompliancePolicyProperties" minOccurs="0"/>
                <xsd:element ref="ns1:_ip_UnifiedCompliancePolicyUIAction"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BillingMetadata"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afedc07-2ff7-4772-883c-b65fafeedc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BillingMetadata" ma:index="20" nillable="true" ma:displayName="MediaServiceBillingMetadata" ma:hidden="true" ma:internalName="MediaServiceBillingMetadata"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8932a4-846b-4f82-81ad-ad66315c0e4d"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2567d2ed-5bde-4cf0-9d89-d704f0d5ef89}" ma:internalName="TaxCatchAll" ma:showField="CatchAllData" ma:web="9e8932a4-846b-4f82-81ad-ad66315c0e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890B19-DF89-4BA7-87F0-4B0DA5964512}">
  <ds:schemaRefs>
    <ds:schemaRef ds:uri="http://schemas.microsoft.com/office/2006/metadata/properties"/>
    <ds:schemaRef ds:uri="http://schemas.microsoft.com/office/infopath/2007/PartnerControls"/>
    <ds:schemaRef ds:uri="6afedc07-2ff7-4772-883c-b65fafeedc39"/>
    <ds:schemaRef ds:uri="http://schemas.microsoft.com/sharepoint/v3"/>
    <ds:schemaRef ds:uri="9e8932a4-846b-4f82-81ad-ad66315c0e4d"/>
  </ds:schemaRefs>
</ds:datastoreItem>
</file>

<file path=customXml/itemProps2.xml><?xml version="1.0" encoding="utf-8"?>
<ds:datastoreItem xmlns:ds="http://schemas.openxmlformats.org/officeDocument/2006/customXml" ds:itemID="{D8593D8F-F618-4176-88F0-CC02FD44DF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fedc07-2ff7-4772-883c-b65fafeedc39"/>
    <ds:schemaRef ds:uri="9e8932a4-846b-4f82-81ad-ad66315c0e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8C80E6D-D398-4CE0-A913-1623FE7B8098}">
  <ds:schemaRefs>
    <ds:schemaRef ds:uri="http://schemas.microsoft.com/sharepoint/v3/contenttype/forms"/>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 id="{51a9fa56-3f32-449a-a721-3e3f49aa5e9a}" enabled="0" method="" siteId="{51a9fa56-3f32-449a-a721-3e3f49aa5e9a}" removed="1"/>
</clbl:labelList>
</file>

<file path=docProps/app.xml><?xml version="1.0" encoding="utf-8"?>
<Properties xmlns="http://schemas.openxmlformats.org/officeDocument/2006/extended-properties" xmlns:vt="http://schemas.openxmlformats.org/officeDocument/2006/docPropsVTypes">
  <TotalTime>0</TotalTime>
  <Words>1677</Words>
  <Application>Microsoft Office PowerPoint</Application>
  <PresentationFormat>Custom</PresentationFormat>
  <Paragraphs>135</Paragraphs>
  <Slides>26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Wingdings</vt:lpstr>
      <vt:lpstr>Inclusive Sans</vt:lpstr>
      <vt:lpstr>NIHR</vt:lpstr>
      <vt:lpstr>Health and Care Professional (HCP) Internships   </vt:lpstr>
      <vt:lpstr>What is the HCP Internship Programme all about?</vt:lpstr>
      <vt:lpstr>Who is the programme delivered by? </vt:lpstr>
      <vt:lpstr>Meet the ARC KSS Academy Team</vt:lpstr>
      <vt:lpstr>Who can apply for an internship? </vt:lpstr>
      <vt:lpstr>Who can apply for an internship? </vt:lpstr>
      <vt:lpstr>I have no experience in research -  is the internship for me?</vt:lpstr>
      <vt:lpstr>How long is the internship and what funding is available?  </vt:lpstr>
      <vt:lpstr>There are 4 levels or types of internship</vt:lpstr>
      <vt:lpstr>There are 4 levels or types of internship</vt:lpstr>
      <vt:lpstr>What can I do as part of the internship?</vt:lpstr>
      <vt:lpstr>PowerPoint Presentation</vt:lpstr>
      <vt:lpstr>PowerPoint Presentation</vt:lpstr>
      <vt:lpstr>PowerPoint Presentation</vt:lpstr>
      <vt:lpstr>PowerPoint Presentation</vt:lpstr>
      <vt:lpstr>What help and support will I receive during my internship? Mentorship</vt:lpstr>
      <vt:lpstr>What help and support will I receive during my internship?  Academic Supervision</vt:lpstr>
      <vt:lpstr>What help and support will I receive during my internship?  Peer support</vt:lpstr>
      <vt:lpstr>What are the timelines?</vt:lpstr>
      <vt:lpstr>How do I apply?</vt:lpstr>
      <vt:lpstr>Who do I contact if I need help with my application or have any questions?</vt:lpstr>
      <vt:lpstr>What happens after I apply? </vt:lpstr>
      <vt:lpstr>Why are you asking me for equality, diversity and inclusivity information?</vt:lpstr>
      <vt:lpstr>A note about agreement (‘contract’)</vt:lpstr>
      <vt:lpstr>What are my next steps if I want to apply?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EDWARDS, Charlotte (SPFT)</dc:creator>
  <cp:lastModifiedBy>MORENO, Ana (SUSSEX PARTNERSHIP NHS FOUNDATION TRUST)</cp:lastModifiedBy>
  <cp:revision>3</cp:revision>
  <dcterms:modified xsi:type="dcterms:W3CDTF">2026-07-14T12:05:26Z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0x0101003674CA1B846915439C214A7C057C6A68</vt:lpwstr>
  </property>
  <property fmtid="{D5CDD505-2E9C-101B-9397-08002B2CF9AE}" pid="3" name="MediaServiceImageTags">
    <vt:lpwstr/>
  </property>
</Properties>
</file>